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920" r:id="rId2"/>
    <p:sldId id="900" r:id="rId3"/>
    <p:sldId id="902" r:id="rId4"/>
    <p:sldId id="917" r:id="rId5"/>
    <p:sldId id="918" r:id="rId6"/>
    <p:sldId id="911" r:id="rId7"/>
    <p:sldId id="921" r:id="rId8"/>
    <p:sldId id="891" r:id="rId9"/>
    <p:sldId id="909" r:id="rId10"/>
    <p:sldId id="903" r:id="rId11"/>
    <p:sldId id="919" r:id="rId12"/>
    <p:sldId id="910" r:id="rId13"/>
    <p:sldId id="898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9998D"/>
    <a:srgbClr val="000000"/>
    <a:srgbClr val="0000CC"/>
    <a:srgbClr val="CCFF66"/>
    <a:srgbClr val="CCFF99"/>
    <a:srgbClr val="E7E8A5"/>
    <a:srgbClr val="C0C2CC"/>
    <a:srgbClr val="FAB0F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8" autoAdjust="0"/>
  </p:normalViewPr>
  <p:slideViewPr>
    <p:cSldViewPr>
      <p:cViewPr varScale="1">
        <p:scale>
          <a:sx n="67" d="100"/>
          <a:sy n="67" d="100"/>
        </p:scale>
        <p:origin x="-1458" y="-108"/>
      </p:cViewPr>
      <p:guideLst>
        <p:guide orient="horz" pos="2107"/>
        <p:guide pos="29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fld id="{12910C08-D49D-46A8-AF32-D37FE58DC078}" type="datetimeFigureOut">
              <a:rPr lang="zh-CN" altLang="en-US"/>
              <a:pPr>
                <a:defRPr/>
              </a:pPr>
              <a:t>2009-1-1</a:t>
            </a:fld>
            <a:endParaRPr lang="en-US" altLang="zh-CN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fld id="{81069A9B-F51F-4773-9441-6689F4491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2203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buFont typeface="Arial" panose="020B0604020202020204" pitchFamily="34" charset="0"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buFont typeface="Arial" panose="020B0604020202020204" pitchFamily="34" charset="0"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0762F4C-2114-4CCC-BD35-46F6D99CF3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8597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045669C-F4FF-4D96-B53A-E2AA1DE79C08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7D989-DB8F-4C91-BF6B-5F648A1FF9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4CDA-ABE0-464B-A937-F83C9A9288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013E-BD0E-4ED0-AEA1-C0D4EDB57A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E077-295E-456D-8887-EC9CC0DD8C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C0153-CB94-41B2-BB9B-61DD37DFC2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D8A4-4F7A-4BFC-A045-F357BF2489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EF186-FE6C-4086-84EC-8875A35221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7538D-AA9B-4F85-B9B8-2D93553713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FD33-1F00-4012-B34F-F9056E56F9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0074-F94C-4460-9D1D-783E151EBA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C3C9-0FB5-4CAF-81DB-8B60EB36C3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7E27-A998-4380-BC6C-3FD3F19BC2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4666-1433-44EE-BC6E-3AAD1AE44B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064D2B-6007-4270-A5FE-DB9DB9EDB1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28" name="Group 4"/>
          <p:cNvGrpSpPr/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3" name="Group 5"/>
            <p:cNvGrpSpPr/>
            <p:nvPr userDrawn="1"/>
          </p:nvGrpSpPr>
          <p:grpSpPr bwMode="auto">
            <a:xfrm>
              <a:off x="1728" y="2230"/>
              <a:ext cx="4027" cy="2085"/>
              <a:chOff x="0" y="0"/>
              <a:chExt cx="4027" cy="2085"/>
            </a:xfrm>
          </p:grpSpPr>
          <p:sp>
            <p:nvSpPr>
              <p:cNvPr id="1036" name="Freeform 6"/>
              <p:cNvSpPr>
                <a:spLocks noChangeArrowheads="1"/>
              </p:cNvSpPr>
              <p:nvPr/>
            </p:nvSpPr>
            <p:spPr bwMode="auto">
              <a:xfrm>
                <a:off x="0" y="41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82"/>
                  <a:gd name="T148" fmla="*/ 0 h 1671"/>
                  <a:gd name="T149" fmla="*/ 2882 w 2882"/>
                  <a:gd name="T150" fmla="*/ 1671 h 167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7" name="Freeform 7"/>
              <p:cNvSpPr>
                <a:spLocks noChangeArrowheads="1"/>
              </p:cNvSpPr>
              <p:nvPr/>
            </p:nvSpPr>
            <p:spPr bwMode="auto">
              <a:xfrm>
                <a:off x="2442" y="44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59"/>
                  <a:gd name="T184" fmla="*/ 0 h 811"/>
                  <a:gd name="T185" fmla="*/ 1259 w 1259"/>
                  <a:gd name="T186" fmla="*/ 811 h 81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1890000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" name="Freeform 8"/>
              <p:cNvSpPr>
                <a:spLocks noChangeArrowheads="1"/>
              </p:cNvSpPr>
              <p:nvPr/>
            </p:nvSpPr>
            <p:spPr bwMode="auto">
              <a:xfrm>
                <a:off x="1172" y="111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49"/>
                  <a:gd name="T124" fmla="*/ 0 h 969"/>
                  <a:gd name="T125" fmla="*/ 2849 w 2849"/>
                  <a:gd name="T126" fmla="*/ 969 h 9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9" name="Freeform 9"/>
              <p:cNvSpPr>
                <a:spLocks noChangeArrowheads="1"/>
              </p:cNvSpPr>
              <p:nvPr/>
            </p:nvSpPr>
            <p:spPr bwMode="auto">
              <a:xfrm>
                <a:off x="1020" y="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07"/>
                  <a:gd name="T172" fmla="*/ 0 h 2085"/>
                  <a:gd name="T173" fmla="*/ 3007 w 3007"/>
                  <a:gd name="T174" fmla="*/ 2085 h 20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0" name="Freeform 10"/>
              <p:cNvSpPr>
                <a:spLocks noChangeArrowheads="1"/>
              </p:cNvSpPr>
              <p:nvPr/>
            </p:nvSpPr>
            <p:spPr bwMode="auto">
              <a:xfrm>
                <a:off x="2773" y="8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48"/>
                  <a:gd name="T133" fmla="*/ 0 h 539"/>
                  <a:gd name="T134" fmla="*/ 1248 w 1248"/>
                  <a:gd name="T135" fmla="*/ 539 h 5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034" name="Freeform 11"/>
            <p:cNvSpPr>
              <a:spLocks noChangeArrowheads="1"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>
                <a:gd name="T0" fmla="*/ 63 w 2296"/>
                <a:gd name="T1" fmla="*/ 1825 h 1469"/>
                <a:gd name="T2" fmla="*/ 87 w 2296"/>
                <a:gd name="T3" fmla="*/ 1741 h 1469"/>
                <a:gd name="T4" fmla="*/ 107 w 2296"/>
                <a:gd name="T5" fmla="*/ 1648 h 1469"/>
                <a:gd name="T6" fmla="*/ 122 w 2296"/>
                <a:gd name="T7" fmla="*/ 1543 h 1469"/>
                <a:gd name="T8" fmla="*/ 134 w 2296"/>
                <a:gd name="T9" fmla="*/ 1432 h 1469"/>
                <a:gd name="T10" fmla="*/ 141 w 2296"/>
                <a:gd name="T11" fmla="*/ 1302 h 1469"/>
                <a:gd name="T12" fmla="*/ 145 w 2296"/>
                <a:gd name="T13" fmla="*/ 1150 h 1469"/>
                <a:gd name="T14" fmla="*/ 146 w 2296"/>
                <a:gd name="T15" fmla="*/ 964 h 1469"/>
                <a:gd name="T16" fmla="*/ 143 w 2296"/>
                <a:gd name="T17" fmla="*/ 785 h 1469"/>
                <a:gd name="T18" fmla="*/ 137 w 2296"/>
                <a:gd name="T19" fmla="*/ 625 h 1469"/>
                <a:gd name="T20" fmla="*/ 128 w 2296"/>
                <a:gd name="T21" fmla="*/ 476 h 1469"/>
                <a:gd name="T22" fmla="*/ 112 w 2296"/>
                <a:gd name="T23" fmla="*/ 270 h 1469"/>
                <a:gd name="T24" fmla="*/ 103 w 2296"/>
                <a:gd name="T25" fmla="*/ 158 h 1469"/>
                <a:gd name="T26" fmla="*/ 94 w 2296"/>
                <a:gd name="T27" fmla="*/ 73 h 1469"/>
                <a:gd name="T28" fmla="*/ 87 w 2296"/>
                <a:gd name="T29" fmla="*/ 10 h 1469"/>
                <a:gd name="T30" fmla="*/ 85 w 2296"/>
                <a:gd name="T31" fmla="*/ 0 h 1469"/>
                <a:gd name="T32" fmla="*/ 105 w 2296"/>
                <a:gd name="T33" fmla="*/ 206 h 1469"/>
                <a:gd name="T34" fmla="*/ 124 w 2296"/>
                <a:gd name="T35" fmla="*/ 440 h 1469"/>
                <a:gd name="T36" fmla="*/ 131 w 2296"/>
                <a:gd name="T37" fmla="*/ 563 h 1469"/>
                <a:gd name="T38" fmla="*/ 138 w 2296"/>
                <a:gd name="T39" fmla="*/ 690 h 1469"/>
                <a:gd name="T40" fmla="*/ 142 w 2296"/>
                <a:gd name="T41" fmla="*/ 821 h 1469"/>
                <a:gd name="T42" fmla="*/ 145 w 2296"/>
                <a:gd name="T43" fmla="*/ 964 h 1469"/>
                <a:gd name="T44" fmla="*/ 143 w 2296"/>
                <a:gd name="T45" fmla="*/ 1093 h 1469"/>
                <a:gd name="T46" fmla="*/ 138 w 2296"/>
                <a:gd name="T47" fmla="*/ 1210 h 1469"/>
                <a:gd name="T48" fmla="*/ 131 w 2296"/>
                <a:gd name="T49" fmla="*/ 1302 h 1469"/>
                <a:gd name="T50" fmla="*/ 122 w 2296"/>
                <a:gd name="T51" fmla="*/ 1377 h 1469"/>
                <a:gd name="T52" fmla="*/ 111 w 2296"/>
                <a:gd name="T53" fmla="*/ 1452 h 1469"/>
                <a:gd name="T54" fmla="*/ 86 w 2296"/>
                <a:gd name="T55" fmla="*/ 1562 h 1469"/>
                <a:gd name="T56" fmla="*/ 59 w 2296"/>
                <a:gd name="T57" fmla="*/ 1666 h 1469"/>
                <a:gd name="T58" fmla="*/ 33 w 2296"/>
                <a:gd name="T59" fmla="*/ 1770 h 1469"/>
                <a:gd name="T60" fmla="*/ 23 w 2296"/>
                <a:gd name="T61" fmla="*/ 1836 h 1469"/>
                <a:gd name="T62" fmla="*/ 14 w 2296"/>
                <a:gd name="T63" fmla="*/ 1899 h 1469"/>
                <a:gd name="T64" fmla="*/ 6 w 2296"/>
                <a:gd name="T65" fmla="*/ 1977 h 1469"/>
                <a:gd name="T66" fmla="*/ 2 w 2296"/>
                <a:gd name="T67" fmla="*/ 2071 h 1469"/>
                <a:gd name="T68" fmla="*/ 0 w 2296"/>
                <a:gd name="T69" fmla="*/ 2172 h 1469"/>
                <a:gd name="T70" fmla="*/ 2 w 2296"/>
                <a:gd name="T71" fmla="*/ 2283 h 1469"/>
                <a:gd name="T72" fmla="*/ 6 w 2296"/>
                <a:gd name="T73" fmla="*/ 2379 h 1469"/>
                <a:gd name="T74" fmla="*/ 13 w 2296"/>
                <a:gd name="T75" fmla="*/ 2455 h 1469"/>
                <a:gd name="T76" fmla="*/ 21 w 2296"/>
                <a:gd name="T77" fmla="*/ 2527 h 1469"/>
                <a:gd name="T78" fmla="*/ 14 w 2296"/>
                <a:gd name="T79" fmla="*/ 2433 h 1469"/>
                <a:gd name="T80" fmla="*/ 9 w 2296"/>
                <a:gd name="T81" fmla="*/ 2341 h 1469"/>
                <a:gd name="T82" fmla="*/ 8 w 2296"/>
                <a:gd name="T83" fmla="*/ 2246 h 1469"/>
                <a:gd name="T84" fmla="*/ 9 w 2296"/>
                <a:gd name="T85" fmla="*/ 2165 h 1469"/>
                <a:gd name="T86" fmla="*/ 14 w 2296"/>
                <a:gd name="T87" fmla="*/ 2079 h 1469"/>
                <a:gd name="T88" fmla="*/ 22 w 2296"/>
                <a:gd name="T89" fmla="*/ 2005 h 1469"/>
                <a:gd name="T90" fmla="*/ 34 w 2296"/>
                <a:gd name="T91" fmla="*/ 1928 h 1469"/>
                <a:gd name="T92" fmla="*/ 49 w 2296"/>
                <a:gd name="T93" fmla="*/ 1872 h 14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96"/>
                <a:gd name="T142" fmla="*/ 0 h 1469"/>
                <a:gd name="T143" fmla="*/ 2296 w 2296"/>
                <a:gd name="T144" fmla="*/ 1469 h 146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5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61 h 1906"/>
                <a:gd name="T4" fmla="*/ 5978 w 5740"/>
                <a:gd name="T5" fmla="*/ 761 h 1906"/>
                <a:gd name="T6" fmla="*/ 597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0"/>
                <a:gd name="T19" fmla="*/ 0 h 1906"/>
                <a:gd name="T20" fmla="*/ 5740 w 5740"/>
                <a:gd name="T21" fmla="*/ 1906 h 19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0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1032" name="Picture 16" descr="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notesSlide" Target="../notesSlides/notesSlide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5400" dirty="0">
                <a:solidFill>
                  <a:schemeClr val="accent1"/>
                </a:solidFill>
              </a:rPr>
              <a:t>做自己的饮食管理员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1"/>
                </a:solidFill>
              </a:rPr>
              <a:t>消化内科</a:t>
            </a:r>
          </a:p>
          <a:p>
            <a:r>
              <a:rPr lang="zh-CN" altLang="en-US" b="1" dirty="0">
                <a:solidFill>
                  <a:schemeClr val="accent1"/>
                </a:solidFill>
              </a:rPr>
              <a:t>张海晶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790" y="1433830"/>
            <a:ext cx="8229600" cy="4525963"/>
          </a:xfrm>
        </p:spPr>
        <p:txBody>
          <a:bodyPr/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一个专门记录饮食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日记本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</a:p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主要内容包括每天进食哪些食物、进食量、食物的烹饪方法及进食的时间；进食以后您的感受；每日大便的次数、颜色、性状及用药情况等。</a:t>
            </a:r>
          </a:p>
          <a:p>
            <a:pPr marL="0" indent="0" algn="ctr">
              <a:buNone/>
            </a:pPr>
            <a:endParaRPr lang="zh-CN" altLang="en-US" sz="2400" b="1" dirty="0">
              <a:solidFill>
                <a:schemeClr val="bg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ctr">
              <a:buNone/>
            </a:pPr>
            <a:endParaRPr lang="zh-CN" altLang="en-US" sz="2400" b="1" dirty="0">
              <a:solidFill>
                <a:schemeClr val="bg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704215" y="3957955"/>
          <a:ext cx="7736205" cy="2287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330"/>
                <a:gridCol w="575310"/>
                <a:gridCol w="1630680"/>
                <a:gridCol w="932815"/>
                <a:gridCol w="1080770"/>
                <a:gridCol w="669925"/>
                <a:gridCol w="673100"/>
                <a:gridCol w="767080"/>
                <a:gridCol w="671195"/>
              </a:tblGrid>
              <a:tr h="12350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日期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时间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进食食物量、烹饪方法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胃肠道反应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反应距进食时间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用药情况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整体情况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大便情况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其他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</a:tr>
              <a:tr h="5264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2200" b="1">
                        <a:solidFill>
                          <a:schemeClr val="bg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35025" y="3435985"/>
            <a:ext cx="7474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炎症性肠病患者饮食日记模板</a:t>
            </a:r>
            <a:endParaRPr lang="zh-CN" altLang="en-US" sz="2800" b="1">
              <a:solidFill>
                <a:schemeClr val="bg2"/>
              </a:solidFill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483768" y="11663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CC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什么是饮食日记</a:t>
            </a:r>
            <a:endParaRPr lang="zh-CN" altLang="en-US" dirty="0">
              <a:solidFill>
                <a:srgbClr val="FFCC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990" y="1283970"/>
            <a:ext cx="2502535" cy="23253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835" y="1304925"/>
            <a:ext cx="2550160" cy="23260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3940" y="1417955"/>
            <a:ext cx="2562860" cy="22129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3990" y="3961130"/>
            <a:ext cx="2798445" cy="2584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早：</a:t>
            </a:r>
            <a:r>
              <a:rPr lang="zh-CN" altLang="en-US" sz="1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小馄饨100g，去皮黄瓜丝50g，去皮胡萝卜丝15g</a:t>
            </a:r>
          </a:p>
          <a:p>
            <a:r>
              <a:rPr lang="zh-CN" altLang="en-US" sz="1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中：</a:t>
            </a:r>
            <a:r>
              <a:rPr lang="zh-CN" altLang="en-US" sz="1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去骨鲈鱼半条60g，碎嫩青菜叶50g，去皮萝卜75g，胡萝卜少许</a:t>
            </a:r>
          </a:p>
          <a:p>
            <a:r>
              <a:rPr lang="zh-CN" altLang="en-US" sz="1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晚：</a:t>
            </a:r>
            <a:r>
              <a:rPr lang="zh-CN" altLang="en-US" sz="1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沼虾45g，去皮茭白丁75g，瘦猪肉25g，卷心菜沫75g，胡萝卜少许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24835" y="3961130"/>
            <a:ext cx="2887980" cy="2584450"/>
          </a:xfrm>
          <a:prstGeom prst="rect">
            <a:avLst/>
          </a:prstGeom>
          <a:solidFill>
            <a:srgbClr val="E7E8A5"/>
          </a:solidFill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早：</a:t>
            </a:r>
            <a:r>
              <a:rPr lang="zh-CN" altLang="en-US" sz="1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白粥400g，肉包75g，馒头60g，肉丝少许</a:t>
            </a:r>
          </a:p>
          <a:p>
            <a:r>
              <a:rPr lang="zh-CN" altLang="en-US" sz="1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中：</a:t>
            </a:r>
            <a:r>
              <a:rPr lang="zh-CN" altLang="en-US" sz="1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去皮鸡肉50g，去皮去籽番茄75g，瘦猪肉25g，去皮茄子丁75g，去皮黄瓜丝100g，去皮胡萝卜丝25g</a:t>
            </a:r>
          </a:p>
          <a:p>
            <a:r>
              <a:rPr lang="zh-CN" altLang="en-US" sz="1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晚：</a:t>
            </a:r>
            <a:r>
              <a:rPr lang="zh-CN" altLang="en-US" sz="1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带鱼35g，紫甘蓝沫75g，花菜沫75g，胡萝卜少许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23940" y="3961130"/>
            <a:ext cx="2900045" cy="2584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早：</a:t>
            </a:r>
            <a:r>
              <a:rPr lang="zh-CN" altLang="en-US" sz="1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白粥400g，水煮蛋60g，馒头60g</a:t>
            </a:r>
          </a:p>
          <a:p>
            <a:r>
              <a:rPr lang="zh-CN" altLang="en-US" sz="1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中：</a:t>
            </a:r>
            <a:r>
              <a:rPr lang="zh-CN" altLang="en-US" sz="1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去皮鸡块75g，青椒丁50g，去皮南瓜丁100g，卷心菜沫75g，胡萝卜少许</a:t>
            </a:r>
          </a:p>
          <a:p>
            <a:r>
              <a:rPr lang="zh-CN" altLang="en-US" sz="18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晚：</a:t>
            </a:r>
            <a:r>
              <a:rPr lang="zh-CN" altLang="en-US" sz="1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鳕鱼80g，去皮茄子丁75g，瘦猪肉25g，去皮莴苣丝75g，去皮胡萝卜丝15g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4240" y="1624330"/>
            <a:ext cx="7334250" cy="2802890"/>
          </a:xfrm>
          <a:prstGeom prst="rect">
            <a:avLst/>
          </a:prstGeom>
        </p:spPr>
      </p:pic>
      <p:graphicFrame>
        <p:nvGraphicFramePr>
          <p:cNvPr id="4" name="表格 3"/>
          <p:cNvGraphicFramePr/>
          <p:nvPr/>
        </p:nvGraphicFramePr>
        <p:xfrm>
          <a:off x="690245" y="1479550"/>
          <a:ext cx="7762875" cy="309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870"/>
                <a:gridCol w="577850"/>
                <a:gridCol w="1635760"/>
                <a:gridCol w="935990"/>
                <a:gridCol w="1084580"/>
                <a:gridCol w="671830"/>
                <a:gridCol w="675640"/>
                <a:gridCol w="770255"/>
                <a:gridCol w="673100"/>
              </a:tblGrid>
              <a:tr h="19596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2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日期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时间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CC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进食食物量、烹饪方法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胃肠道反应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反应距进食时间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用药情况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整体情况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大便情况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bg2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其他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</a:tr>
              <a:tr h="5848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200" b="1">
                          <a:solidFill>
                            <a:schemeClr val="bg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2200" b="1">
                        <a:solidFill>
                          <a:schemeClr val="bg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0F1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57200" y="4712970"/>
            <a:ext cx="82302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u="sng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进食以后的主观感觉和症状，尤其是腹痛、腹泻等不适症状</a:t>
            </a:r>
            <a:endParaRPr lang="en-US" altLang="zh-CN" sz="2400" b="1" u="sng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/>
            <a:r>
              <a:rPr lang="en-US" altLang="zh-CN" sz="2400" u="sng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每日大便的次数、性质以及颜色等，都要详细记载</a:t>
            </a:r>
          </a:p>
          <a:p>
            <a:pPr algn="ctr"/>
            <a:r>
              <a:rPr lang="zh-CN" altLang="en-US" sz="2400" u="sng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用药情况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800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</a:t>
            </a:r>
            <a:endParaRPr lang="en-US" altLang="zh-CN" sz="8000" dirty="0" smtClean="0">
              <a:ln w="6350">
                <a:noFill/>
              </a:ln>
              <a:solidFill>
                <a:schemeClr val="accent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None/>
            </a:pPr>
            <a:r>
              <a:rPr lang="en-US" altLang="zh-CN" sz="800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</a:t>
            </a:r>
            <a:endParaRPr lang="zh-CN" altLang="en-US" sz="8000" dirty="0" smtClean="0">
              <a:ln w="6350">
                <a:noFill/>
              </a:ln>
              <a:solidFill>
                <a:schemeClr val="accent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indent="0">
              <a:buNone/>
            </a:pPr>
            <a:r>
              <a:rPr lang="zh-CN" altLang="en-US" sz="800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         </a:t>
            </a:r>
            <a:r>
              <a:rPr lang="en-US" altLang="zh-CN" sz="800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      </a:t>
            </a:r>
            <a:r>
              <a:rPr lang="zh-CN" altLang="en-US" sz="8800" b="1" i="1" smtClean="0">
                <a:blipFill>
                  <a:blip r:embed="rId2"/>
                  <a:tile tx="-57150" ty="355600" algn="ctr"/>
                </a:blipFill>
                <a:effectLst>
                  <a:outerShdw blurRad="60007" dist="310007" dir="7680000" sy="30000" kx="1300200" algn="ctr" rotWithShape="0">
                    <a:srgbClr val="5B9BD5">
                      <a:alpha val="32000"/>
                      <a:lumMod val="5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谢</a:t>
            </a:r>
            <a:r>
              <a:rPr lang="zh-CN" altLang="en-US" sz="8800" b="1" i="1" dirty="0" smtClean="0">
                <a:blipFill>
                  <a:blip r:embed="rId2"/>
                  <a:tile tx="-57150" ty="355600" algn="ctr"/>
                </a:blipFill>
                <a:effectLst>
                  <a:outerShdw blurRad="60007" dist="310007" dir="7680000" sy="30000" kx="1300200" algn="ctr" rotWithShape="0">
                    <a:srgbClr val="5B9BD5">
                      <a:alpha val="32000"/>
                      <a:lumMod val="5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谢！</a:t>
            </a:r>
          </a:p>
          <a:p>
            <a:pPr marL="0" indent="0">
              <a:buNone/>
            </a:pPr>
            <a:endParaRPr lang="zh-CN" altLang="en-US" sz="8000" dirty="0" smtClean="0">
              <a:ln w="6350">
                <a:noFill/>
              </a:ln>
              <a:blipFill>
                <a:blip r:embed="rId2"/>
                <a:tile tx="-57150" ty="355600" algn="ctr"/>
              </a:blipFill>
              <a:effectLst>
                <a:outerShdw blurRad="60007" dist="310007" dir="7680000" sy="30000" kx="1300200" algn="ctr" rotWithShape="0">
                  <a:srgbClr val="5B9BD5">
                    <a:alpha val="32000"/>
                    <a:lumMod val="50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733550"/>
            <a:ext cx="3478530" cy="425958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2" name="文本框 1"/>
          <p:cNvSpPr txBox="1"/>
          <p:nvPr/>
        </p:nvSpPr>
        <p:spPr>
          <a:xfrm>
            <a:off x="4274185" y="1876425"/>
            <a:ext cx="44126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chemeClr val="accent2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lang="zh-CN" altLang="en-US" sz="2800" i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老百姓所关心的问题无非是衣、食、住、行，所谓民以食为天，可见吃是一个人生活中的头等大事，希望我们</a:t>
            </a:r>
            <a:r>
              <a:rPr lang="en-US" altLang="zh-CN" sz="2800" i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IBD</a:t>
            </a:r>
            <a:r>
              <a:rPr lang="zh-CN" altLang="en-US" sz="2800" i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患者不再望食生畏享受美味人生！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300798"/>
            <a:ext cx="8229600" cy="1143000"/>
          </a:xfrm>
        </p:spPr>
        <p:txBody>
          <a:bodyPr/>
          <a:lstStyle/>
          <a:p>
            <a:r>
              <a:rPr lang="zh-CN" altLang="en-US">
                <a:solidFill>
                  <a:schemeClr val="bg2"/>
                </a:solidFill>
              </a:rPr>
              <a:t>珍馐当前，不可辜负！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560" y="2444115"/>
            <a:ext cx="6787515" cy="381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8590" y="1292860"/>
            <a:ext cx="8575040" cy="1414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5400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望食却步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/>
            </a:r>
            <a:b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        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------IBD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患者长期面对的问题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rcRect l="27133" b="2824"/>
          <a:stretch>
            <a:fillRect/>
          </a:stretch>
        </p:blipFill>
        <p:spPr>
          <a:xfrm>
            <a:off x="438150" y="2879090"/>
            <a:ext cx="4069715" cy="3088005"/>
          </a:xfrm>
          <a:prstGeom prst="rect">
            <a:avLst/>
          </a:prstGeom>
        </p:spPr>
      </p:pic>
      <p:pic>
        <p:nvPicPr>
          <p:cNvPr id="6" name="图片占位符 5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r="1745" b="12378"/>
          <a:stretch>
            <a:fillRect/>
          </a:stretch>
        </p:blipFill>
        <p:spPr>
          <a:xfrm>
            <a:off x="4741545" y="2879090"/>
            <a:ext cx="3982085" cy="308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>
            <p:custDataLst>
              <p:tags r:id="rId2"/>
            </p:custDataLst>
          </p:nvPr>
        </p:nvCxnSpPr>
        <p:spPr>
          <a:xfrm flipV="1">
            <a:off x="6121083" y="4108291"/>
            <a:ext cx="1542098" cy="12859"/>
          </a:xfrm>
          <a:prstGeom prst="line">
            <a:avLst/>
          </a:prstGeom>
          <a:ln w="3810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3"/>
            </p:custDataLst>
          </p:nvPr>
        </p:nvCxnSpPr>
        <p:spPr>
          <a:xfrm>
            <a:off x="2066608" y="4161473"/>
            <a:ext cx="1578293" cy="8573"/>
          </a:xfrm>
          <a:prstGeom prst="line">
            <a:avLst/>
          </a:prstGeom>
          <a:ln w="3810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2493527" y="2198478"/>
            <a:ext cx="1381136" cy="1649019"/>
            <a:chOff x="1550127" y="1921781"/>
            <a:chExt cx="1731386" cy="2067203"/>
          </a:xfrm>
        </p:grpSpPr>
        <p:sp>
          <p:nvSpPr>
            <p:cNvPr id="11" name="Oval 6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10800000" flipV="1">
              <a:off x="1648378" y="3672662"/>
              <a:ext cx="1500134" cy="316322"/>
            </a:xfrm>
            <a:prstGeom prst="ellipse">
              <a:avLst/>
            </a:prstGeom>
            <a:gradFill rotWithShape="1">
              <a:gsLst>
                <a:gs pos="0">
                  <a:srgbClr val="797979"/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>
              <a:normAutofit fontScale="50000" lnSpcReduction="20000"/>
            </a:bodyPr>
            <a:lstStyle/>
            <a:p>
              <a:pPr>
                <a:defRPr/>
              </a:pPr>
              <a:endParaRPr lang="zh-CN" altLang="en-US" sz="13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24"/>
              </p:custDataLst>
            </p:nvPr>
          </p:nvSpPr>
          <p:spPr>
            <a:xfrm>
              <a:off x="1550127" y="2102707"/>
              <a:ext cx="1731386" cy="1731385"/>
            </a:xfrm>
            <a:prstGeom prst="ellipse">
              <a:avLst/>
            </a:prstGeom>
            <a:solidFill>
              <a:srgbClr val="A5B592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indent="622935">
                <a:lnSpc>
                  <a:spcPct val="150000"/>
                </a:lnSpc>
                <a:defRPr/>
              </a:pPr>
              <a:endParaRPr lang="zh-CN" altLang="en-US" sz="184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25"/>
              </p:custDataLst>
            </p:nvPr>
          </p:nvSpPr>
          <p:spPr>
            <a:xfrm>
              <a:off x="1732252" y="1921781"/>
              <a:ext cx="545177" cy="543978"/>
            </a:xfrm>
            <a:prstGeom prst="ellipse">
              <a:avLst/>
            </a:prstGeom>
            <a:solidFill>
              <a:srgbClr val="A5B592">
                <a:lumMod val="75000"/>
              </a:srgb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147174" anchor="ctr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0" name="椭圆 9"/>
            <p:cNvSpPr/>
            <p:nvPr>
              <p:custDataLst>
                <p:tags r:id="rId26"/>
              </p:custDataLst>
            </p:nvPr>
          </p:nvSpPr>
          <p:spPr>
            <a:xfrm>
              <a:off x="1732559" y="2284876"/>
              <a:ext cx="1365972" cy="1365971"/>
            </a:xfrm>
            <a:prstGeom prst="ellipse">
              <a:avLst/>
            </a:prstGeom>
            <a:solidFill>
              <a:srgbClr val="FFFFFF"/>
            </a:solidFill>
            <a:ln w="254000">
              <a:noFill/>
            </a:ln>
            <a:effectLst>
              <a:innerShdw blurRad="25400" dist="127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350" dirty="0">
                  <a:solidFill>
                    <a:srgbClr val="000000">
                      <a:lumMod val="75000"/>
                    </a:srgbClr>
                  </a:solidFill>
                </a:rPr>
                <a:t>营养吸收不良</a:t>
              </a:r>
            </a:p>
          </p:txBody>
        </p:sp>
      </p:grpSp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4589873" y="2198478"/>
            <a:ext cx="1381136" cy="1649018"/>
            <a:chOff x="5957330" y="1365585"/>
            <a:chExt cx="2359414" cy="2817042"/>
          </a:xfrm>
        </p:grpSpPr>
        <p:sp>
          <p:nvSpPr>
            <p:cNvPr id="37" name="Oval 6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10800000" flipV="1">
              <a:off x="6091219" y="3751565"/>
              <a:ext cx="2044280" cy="431062"/>
            </a:xfrm>
            <a:prstGeom prst="ellipse">
              <a:avLst/>
            </a:prstGeom>
            <a:gradFill rotWithShape="1">
              <a:gsLst>
                <a:gs pos="0">
                  <a:srgbClr val="797979"/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>
              <a:normAutofit fontScale="50000" lnSpcReduction="20000"/>
            </a:bodyPr>
            <a:lstStyle/>
            <a:p>
              <a:pPr>
                <a:defRPr/>
              </a:pPr>
              <a:endParaRPr lang="zh-CN" altLang="en-US" sz="13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椭圆 37"/>
            <p:cNvSpPr/>
            <p:nvPr>
              <p:custDataLst>
                <p:tags r:id="rId20"/>
              </p:custDataLst>
            </p:nvPr>
          </p:nvSpPr>
          <p:spPr>
            <a:xfrm>
              <a:off x="5957330" y="1612139"/>
              <a:ext cx="2359414" cy="2359412"/>
            </a:xfrm>
            <a:prstGeom prst="ellipse">
              <a:avLst/>
            </a:prstGeom>
            <a:solidFill>
              <a:srgbClr val="A5B592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indent="622935">
                <a:lnSpc>
                  <a:spcPct val="150000"/>
                </a:lnSpc>
                <a:defRPr/>
              </a:pPr>
              <a:endParaRPr lang="zh-CN" altLang="en-US" sz="184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21"/>
              </p:custDataLst>
            </p:nvPr>
          </p:nvSpPr>
          <p:spPr>
            <a:xfrm>
              <a:off x="6205517" y="1365585"/>
              <a:ext cx="742930" cy="741296"/>
            </a:xfrm>
            <a:prstGeom prst="ellipse">
              <a:avLst/>
            </a:prstGeom>
            <a:solidFill>
              <a:srgbClr val="A5B592">
                <a:lumMod val="75000"/>
              </a:srgb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147174" anchor="ctr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40" name="椭圆 39"/>
            <p:cNvSpPr/>
            <p:nvPr>
              <p:custDataLst>
                <p:tags r:id="rId22"/>
              </p:custDataLst>
            </p:nvPr>
          </p:nvSpPr>
          <p:spPr>
            <a:xfrm>
              <a:off x="6205936" y="1860386"/>
              <a:ext cx="1861453" cy="1861451"/>
            </a:xfrm>
            <a:prstGeom prst="ellipse">
              <a:avLst/>
            </a:prstGeom>
            <a:solidFill>
              <a:srgbClr val="FFFFFF"/>
            </a:solidFill>
            <a:ln w="254000">
              <a:noFill/>
            </a:ln>
            <a:effectLst>
              <a:innerShdw blurRad="25400" dist="127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350" dirty="0">
                  <a:solidFill>
                    <a:srgbClr val="000000">
                      <a:lumMod val="75000"/>
                    </a:srgbClr>
                  </a:solidFill>
                </a:rPr>
                <a:t>发育迟缓</a:t>
              </a: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3314687" y="3880730"/>
            <a:ext cx="1381136" cy="1649019"/>
            <a:chOff x="3010184" y="3798998"/>
            <a:chExt cx="1731386" cy="2067203"/>
          </a:xfrm>
        </p:grpSpPr>
        <p:sp>
          <p:nvSpPr>
            <p:cNvPr id="42" name="Oval 6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10800000" flipV="1">
              <a:off x="3108435" y="5549879"/>
              <a:ext cx="1500134" cy="316322"/>
            </a:xfrm>
            <a:prstGeom prst="ellipse">
              <a:avLst/>
            </a:prstGeom>
            <a:gradFill rotWithShape="1">
              <a:gsLst>
                <a:gs pos="0">
                  <a:srgbClr val="797979"/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>
              <a:normAutofit fontScale="50000" lnSpcReduction="20000"/>
            </a:bodyPr>
            <a:lstStyle/>
            <a:p>
              <a:pPr>
                <a:defRPr/>
              </a:pPr>
              <a:endParaRPr lang="zh-CN" altLang="en-US" sz="13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16"/>
              </p:custDataLst>
            </p:nvPr>
          </p:nvSpPr>
          <p:spPr>
            <a:xfrm>
              <a:off x="3010184" y="3979925"/>
              <a:ext cx="1731386" cy="1731385"/>
            </a:xfrm>
            <a:prstGeom prst="ellipse">
              <a:avLst/>
            </a:prstGeom>
            <a:solidFill>
              <a:srgbClr val="F3A447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indent="622935">
                <a:lnSpc>
                  <a:spcPct val="150000"/>
                </a:lnSpc>
                <a:defRPr/>
              </a:pPr>
              <a:endParaRPr lang="zh-CN" altLang="en-US" sz="184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17"/>
              </p:custDataLst>
            </p:nvPr>
          </p:nvSpPr>
          <p:spPr>
            <a:xfrm>
              <a:off x="3192309" y="3798998"/>
              <a:ext cx="545177" cy="543978"/>
            </a:xfrm>
            <a:prstGeom prst="ellipse">
              <a:avLst/>
            </a:prstGeom>
            <a:solidFill>
              <a:srgbClr val="F3A447">
                <a:lumMod val="75000"/>
              </a:srgb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147174" anchor="ctr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45" name="椭圆 44"/>
            <p:cNvSpPr/>
            <p:nvPr>
              <p:custDataLst>
                <p:tags r:id="rId18"/>
              </p:custDataLst>
            </p:nvPr>
          </p:nvSpPr>
          <p:spPr>
            <a:xfrm>
              <a:off x="3192616" y="4162093"/>
              <a:ext cx="1365972" cy="1365971"/>
            </a:xfrm>
            <a:prstGeom prst="ellipse">
              <a:avLst/>
            </a:prstGeom>
            <a:solidFill>
              <a:srgbClr val="FFFFFF"/>
            </a:solidFill>
            <a:ln w="254000">
              <a:noFill/>
            </a:ln>
            <a:effectLst>
              <a:innerShdw blurRad="25400" dist="127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350" dirty="0">
                  <a:solidFill>
                    <a:srgbClr val="000000">
                      <a:lumMod val="75000"/>
                    </a:srgbClr>
                  </a:solidFill>
                </a:rPr>
                <a:t>骨密度降低</a:t>
              </a:r>
            </a:p>
          </p:txBody>
        </p:sp>
      </p:grpSp>
      <p:grpSp>
        <p:nvGrpSpPr>
          <p:cNvPr id="6" name="组合 5"/>
          <p:cNvGrpSpPr/>
          <p:nvPr>
            <p:custDataLst>
              <p:tags r:id="rId7"/>
            </p:custDataLst>
          </p:nvPr>
        </p:nvGrpSpPr>
        <p:grpSpPr>
          <a:xfrm>
            <a:off x="5602168" y="3897875"/>
            <a:ext cx="1381136" cy="1649019"/>
            <a:chOff x="5930297" y="3798998"/>
            <a:chExt cx="1731386" cy="2067203"/>
          </a:xfrm>
        </p:grpSpPr>
        <p:sp>
          <p:nvSpPr>
            <p:cNvPr id="47" name="Oval 6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10800000" flipV="1">
              <a:off x="6028549" y="5549879"/>
              <a:ext cx="1500134" cy="316322"/>
            </a:xfrm>
            <a:prstGeom prst="ellipse">
              <a:avLst/>
            </a:prstGeom>
            <a:gradFill rotWithShape="1">
              <a:gsLst>
                <a:gs pos="0">
                  <a:srgbClr val="797979"/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>
              <a:normAutofit fontScale="50000" lnSpcReduction="20000"/>
            </a:bodyPr>
            <a:lstStyle/>
            <a:p>
              <a:pPr>
                <a:defRPr/>
              </a:pPr>
              <a:endParaRPr lang="zh-CN" altLang="en-US" sz="138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椭圆 47"/>
            <p:cNvSpPr/>
            <p:nvPr>
              <p:custDataLst>
                <p:tags r:id="rId12"/>
              </p:custDataLst>
            </p:nvPr>
          </p:nvSpPr>
          <p:spPr>
            <a:xfrm>
              <a:off x="5930297" y="3979925"/>
              <a:ext cx="1731386" cy="1731385"/>
            </a:xfrm>
            <a:prstGeom prst="ellipse">
              <a:avLst/>
            </a:prstGeom>
            <a:solidFill>
              <a:srgbClr val="F3A447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indent="622935">
                <a:lnSpc>
                  <a:spcPct val="150000"/>
                </a:lnSpc>
                <a:defRPr/>
              </a:pPr>
              <a:endParaRPr lang="zh-CN" altLang="en-US" sz="184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13"/>
              </p:custDataLst>
            </p:nvPr>
          </p:nvSpPr>
          <p:spPr>
            <a:xfrm>
              <a:off x="6112422" y="3798998"/>
              <a:ext cx="545177" cy="543978"/>
            </a:xfrm>
            <a:prstGeom prst="ellipse">
              <a:avLst/>
            </a:prstGeom>
            <a:solidFill>
              <a:srgbClr val="F3A447">
                <a:lumMod val="75000"/>
              </a:srgb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147174" anchor="ctr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50" name="椭圆 49"/>
            <p:cNvSpPr/>
            <p:nvPr>
              <p:custDataLst>
                <p:tags r:id="rId14"/>
              </p:custDataLst>
            </p:nvPr>
          </p:nvSpPr>
          <p:spPr>
            <a:xfrm>
              <a:off x="6112729" y="4162093"/>
              <a:ext cx="1365972" cy="1365971"/>
            </a:xfrm>
            <a:prstGeom prst="ellipse">
              <a:avLst/>
            </a:prstGeom>
            <a:solidFill>
              <a:srgbClr val="FFFFFF"/>
            </a:solidFill>
            <a:ln w="254000">
              <a:noFill/>
            </a:ln>
            <a:effectLst>
              <a:innerShdw blurRad="25400" dist="127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350" dirty="0">
                  <a:solidFill>
                    <a:srgbClr val="000000">
                      <a:lumMod val="75000"/>
                    </a:srgbClr>
                  </a:solidFill>
                </a:rPr>
                <a:t>肠腔狭窄</a:t>
              </a:r>
            </a:p>
          </p:txBody>
        </p:sp>
      </p:grp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4457700" y="318135"/>
            <a:ext cx="4108450" cy="76009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IBD</a:t>
            </a:r>
            <a:r>
              <a:rPr lang="zh-CN" altLang="en-US" sz="4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患者并发症</a:t>
            </a:r>
          </a:p>
        </p:txBody>
      </p:sp>
      <p:cxnSp>
        <p:nvCxnSpPr>
          <p:cNvPr id="2" name="直接连接符 1"/>
          <p:cNvCxnSpPr/>
          <p:nvPr>
            <p:custDataLst>
              <p:tags r:id="rId9"/>
            </p:custDataLst>
          </p:nvPr>
        </p:nvCxnSpPr>
        <p:spPr>
          <a:xfrm flipV="1">
            <a:off x="1331119" y="2487930"/>
            <a:ext cx="1393508" cy="17145"/>
          </a:xfrm>
          <a:prstGeom prst="line">
            <a:avLst/>
          </a:prstGeom>
          <a:ln w="3810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25768" y="3344228"/>
            <a:ext cx="12782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氨基酸、脂肪酸、糖、维生素和矿物质主要在小肠的空肠段和回肠段吸收。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50781" y="2655411"/>
            <a:ext cx="141255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/>
              <a:t>肠道炎症造成吸</a:t>
            </a:r>
          </a:p>
          <a:p>
            <a:pPr algn="l"/>
            <a:r>
              <a:rPr lang="zh-CN" altLang="en-US" sz="1200"/>
              <a:t>收不良、长期使</a:t>
            </a:r>
          </a:p>
          <a:p>
            <a:pPr algn="l"/>
            <a:r>
              <a:rPr lang="zh-CN" altLang="en-US" sz="1200"/>
              <a:t>用糖皮质激素以</a:t>
            </a:r>
          </a:p>
          <a:p>
            <a:pPr algn="l"/>
            <a:r>
              <a:rPr lang="zh-CN" altLang="en-US" sz="1200"/>
              <a:t>及总体营养状态</a:t>
            </a:r>
          </a:p>
          <a:p>
            <a:pPr algn="l"/>
            <a:r>
              <a:rPr lang="zh-CN" altLang="en-US" sz="1200"/>
              <a:t>不良</a:t>
            </a:r>
          </a:p>
        </p:txBody>
      </p:sp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 flipH="1">
            <a:off x="5145564" y="2342356"/>
            <a:ext cx="1639729" cy="953"/>
          </a:xfrm>
          <a:prstGeom prst="line">
            <a:avLst/>
          </a:prstGeom>
          <a:ln w="3810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457700" y="5406231"/>
            <a:ext cx="117490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慢性炎症和</a:t>
            </a:r>
          </a:p>
          <a:p>
            <a:r>
              <a:rPr lang="en-US" altLang="zh-CN" sz="1200"/>
              <a:t>瘢痕可以引</a:t>
            </a:r>
          </a:p>
          <a:p>
            <a:r>
              <a:rPr lang="en-US" altLang="zh-CN" sz="1200"/>
              <a:t>起</a:t>
            </a:r>
          </a:p>
        </p:txBody>
      </p:sp>
      <p:sp>
        <p:nvSpPr>
          <p:cNvPr id="14" name="文本框 13"/>
          <p:cNvSpPr txBox="1"/>
          <p:nvPr/>
        </p:nvSpPr>
        <p:spPr>
          <a:xfrm flipH="1">
            <a:off x="135255" y="2685415"/>
            <a:ext cx="19316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+mn-ea"/>
              </a:rPr>
              <a:t>氨基酸、脂肪酸、糖、维生素和矿物质主要在小肠的空肠段和回肠段吸收。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19735" y="4857750"/>
            <a:ext cx="23050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+mn-ea"/>
              </a:rPr>
              <a:t>钙摄入和吸收不足、维生素D缺乏、运动量减少、炎症状态以及长期使用药物（例如糖皮质激素）等。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983730" y="1473835"/>
            <a:ext cx="18446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eaLnBrk="1" hangingPunct="1"/>
            <a:r>
              <a:rPr lang="zh-CN" altLang="en-US" sz="18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+mn-ea"/>
              </a:rPr>
              <a:t>肠道炎症造成吸</a:t>
            </a:r>
            <a:endParaRPr lang="zh-CN" altLang="en-US"/>
          </a:p>
          <a:p>
            <a:pPr algn="l" defTabSz="914400" eaLnBrk="1" hangingPunct="1"/>
            <a:r>
              <a:rPr lang="zh-CN" altLang="en-US" sz="18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+mn-ea"/>
              </a:rPr>
              <a:t>收不良、长期使</a:t>
            </a:r>
            <a:endParaRPr lang="zh-CN" altLang="en-US"/>
          </a:p>
          <a:p>
            <a:pPr algn="l" defTabSz="914400" eaLnBrk="1" hangingPunct="1"/>
            <a:r>
              <a:rPr lang="zh-CN" altLang="en-US" sz="18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+mn-ea"/>
              </a:rPr>
              <a:t>用糖皮质激素以</a:t>
            </a:r>
            <a:endParaRPr lang="zh-CN" altLang="en-US"/>
          </a:p>
          <a:p>
            <a:pPr algn="l" defTabSz="914400" eaLnBrk="1" hangingPunct="1"/>
            <a:r>
              <a:rPr lang="zh-CN" altLang="en-US" sz="18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+mn-ea"/>
              </a:rPr>
              <a:t>及总体营养状态</a:t>
            </a:r>
            <a:endParaRPr lang="zh-CN" altLang="en-US"/>
          </a:p>
          <a:p>
            <a:pPr algn="l" defTabSz="914400" eaLnBrk="1" hangingPunct="1"/>
            <a:r>
              <a:rPr lang="zh-CN" altLang="en-US" sz="18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+mn-ea"/>
              </a:rPr>
              <a:t>不良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285990" y="4484370"/>
            <a:ext cx="15424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+mn-ea"/>
              </a:rPr>
              <a:t>慢性炎症和</a:t>
            </a:r>
            <a:endParaRPr lang="zh-CN" altLang="en-US" sz="1800">
              <a:solidFill>
                <a:srgbClr val="5F5F5F"/>
              </a:solidFill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  <a:p>
            <a:r>
              <a:rPr lang="zh-CN" altLang="en-US" sz="18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+mn-ea"/>
              </a:rPr>
              <a:t>瘢痕可以引</a:t>
            </a:r>
            <a:endParaRPr lang="zh-CN" altLang="en-US" sz="1800">
              <a:solidFill>
                <a:srgbClr val="5F5F5F"/>
              </a:solidFill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  <a:p>
            <a:r>
              <a:rPr lang="zh-CN" altLang="en-US" sz="18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+mn-ea"/>
              </a:rPr>
              <a:t>起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230" y="946150"/>
            <a:ext cx="8624570" cy="1143000"/>
          </a:xfrm>
        </p:spPr>
        <p:txBody>
          <a:bodyPr/>
          <a:lstStyle/>
          <a:p>
            <a:r>
              <a:rPr lang="en-US" altLang="zh-CN" sz="3200" kern="1200" smtClean="0">
                <a:solidFill>
                  <a:srgbClr val="5F5F5F">
                    <a:lumMod val="50000"/>
                  </a:srgbClr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黑体" panose="02010609060101010101" charset="-122"/>
              </a:rPr>
              <a:t/>
            </a:r>
            <a:br>
              <a:rPr lang="en-US" altLang="zh-CN" sz="3200" kern="1200" smtClean="0">
                <a:solidFill>
                  <a:srgbClr val="5F5F5F">
                    <a:lumMod val="50000"/>
                  </a:srgbClr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黑体" panose="02010609060101010101" charset="-122"/>
              </a:rPr>
            </a:br>
            <a:r>
              <a:rPr lang="en-US" altLang="zh-CN" sz="3200" kern="1200" smtClean="0">
                <a:solidFill>
                  <a:srgbClr val="5F5F5F">
                    <a:lumMod val="50000"/>
                  </a:srgbClr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黑体" panose="02010609060101010101" charset="-122"/>
              </a:rPr>
              <a:t/>
            </a:r>
            <a:br>
              <a:rPr lang="en-US" altLang="zh-CN" sz="3200" kern="1200" smtClean="0">
                <a:solidFill>
                  <a:srgbClr val="5F5F5F">
                    <a:lumMod val="50000"/>
                  </a:srgbClr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黑体" panose="02010609060101010101" charset="-122"/>
              </a:rPr>
            </a:br>
            <a:r>
              <a:rPr lang="en-US" altLang="zh-CN" sz="3600" kern="1200" smtClean="0">
                <a:solidFill>
                  <a:srgbClr val="5F5F5F">
                    <a:lumMod val="5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总的原则：</a:t>
            </a:r>
            <a:r>
              <a:rPr lang="en-US" altLang="zh-CN" sz="3600" kern="1200" smtClean="0">
                <a:solidFill>
                  <a:srgbClr val="DA465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种类丰富，富有营养</a:t>
            </a:r>
            <a:r>
              <a:rPr lang="zh-CN" altLang="en-US" sz="4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/>
            </a:r>
            <a:br>
              <a:rPr lang="zh-CN" altLang="en-US" sz="4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endParaRPr lang="zh-CN" altLang="en-US" sz="4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67665" y="2572385"/>
            <a:ext cx="8408670" cy="3885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49580" indent="-44958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DA4654"/>
              </a:buClr>
              <a:buSzPct val="85000"/>
              <a:buFont typeface="Wingdings" panose="05000000000000000000" pitchFamily="2" charset="2"/>
              <a:buChar char="J"/>
              <a:defRPr sz="2400" kern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mtClean="0">
                <a:solidFill>
                  <a:srgbClr val="FFC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1、少食多餐</a:t>
            </a:r>
          </a:p>
          <a:p>
            <a:pPr>
              <a:lnSpc>
                <a:spcPct val="100000"/>
              </a:lnSpc>
            </a:pPr>
            <a:r>
              <a:rPr lang="en-US" altLang="zh-CN" smtClean="0">
                <a:solidFill>
                  <a:srgbClr val="FFC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2、在轻松的环境就餐</a:t>
            </a:r>
          </a:p>
          <a:p>
            <a:pPr>
              <a:lnSpc>
                <a:spcPct val="100000"/>
              </a:lnSpc>
            </a:pPr>
            <a:r>
              <a:rPr lang="en-US" altLang="zh-CN" smtClean="0">
                <a:solidFill>
                  <a:srgbClr val="FFC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3、避免诱发症状的食物</a:t>
            </a:r>
          </a:p>
          <a:p>
            <a:pPr>
              <a:lnSpc>
                <a:spcPct val="100000"/>
              </a:lnSpc>
            </a:pPr>
            <a:r>
              <a:rPr lang="en-US" altLang="zh-CN" smtClean="0">
                <a:solidFill>
                  <a:srgbClr val="FFC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4、少吃富含不可溶性膳食纤维的食物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mtClean="0">
                <a:solidFill>
                  <a:srgbClr val="FFC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（比如种子、坚果、豆类、绿叶蔬菜、水果和麦麸等）</a:t>
            </a:r>
          </a:p>
          <a:p>
            <a:pPr>
              <a:lnSpc>
                <a:spcPct val="100000"/>
              </a:lnSpc>
            </a:pPr>
            <a:r>
              <a:rPr lang="en-US" altLang="zh-CN" smtClean="0">
                <a:solidFill>
                  <a:srgbClr val="FFC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5、少吃脂肪含量高和油炸食物</a:t>
            </a:r>
          </a:p>
          <a:p>
            <a:pPr>
              <a:lnSpc>
                <a:spcPct val="100000"/>
              </a:lnSpc>
            </a:pPr>
            <a:r>
              <a:rPr lang="en-US" altLang="zh-CN" smtClean="0">
                <a:solidFill>
                  <a:srgbClr val="FFC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6</a:t>
            </a:r>
            <a:r>
              <a:rPr lang="zh-CN" altLang="en-US" smtClean="0">
                <a:solidFill>
                  <a:srgbClr val="FFC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、选择适宜的烹饪方式</a:t>
            </a:r>
            <a:endParaRPr lang="en-US" altLang="zh-CN" smtClean="0">
              <a:solidFill>
                <a:srgbClr val="FFC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zh-CN" smtClean="0">
              <a:solidFill>
                <a:srgbClr val="FFC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5382260" y="4939665"/>
            <a:ext cx="2752725" cy="1863090"/>
          </a:xfrm>
          <a:prstGeom prst="wedgeRoundRectCallout">
            <a:avLst>
              <a:gd name="adj1" fmla="val -81926"/>
              <a:gd name="adj2" fmla="val -374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indent="0" algn="l">
              <a:buNone/>
            </a:pPr>
            <a:r>
              <a:rPr lang="zh-CN" altLang="en-US" sz="2400" dirty="0" smtClean="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适宜：</a:t>
            </a:r>
          </a:p>
          <a:p>
            <a:pPr marL="0" indent="0" algn="l">
              <a:buNone/>
            </a:pPr>
            <a:r>
              <a:rPr lang="zh-CN" altLang="en-US" sz="2400" dirty="0" smtClean="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蒸、煮、炖、汆</a:t>
            </a:r>
            <a:endParaRPr lang="zh-CN" altLang="en-US" sz="2400" b="1" dirty="0" smtClean="0">
              <a:solidFill>
                <a:srgbClr val="7030A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 sz="2400" dirty="0" smtClean="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不适宜：</a:t>
            </a:r>
          </a:p>
          <a:p>
            <a:pPr marL="0" indent="0" algn="l">
              <a:buNone/>
            </a:pPr>
            <a:r>
              <a:rPr lang="zh-CN" altLang="en-US" sz="2400" dirty="0" smtClean="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煎、炒、烹、炸</a:t>
            </a:r>
            <a:endParaRPr lang="zh-CN" altLang="en-US" sz="2800" b="1" dirty="0" smtClean="0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         </a:t>
            </a:r>
            <a:endParaRPr kumimoji="0" lang="zh-CN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                  </a:t>
            </a:r>
            <a:endParaRPr lang="zh-CN" altLang="en-US" b="1" dirty="0" smtClean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>
              <a:buNone/>
            </a:pPr>
            <a:endParaRPr lang="zh-CN" altLang="en-US" b="1" dirty="0" smtClean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1830" y="1959610"/>
            <a:ext cx="2720975" cy="20161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770" y="1959610"/>
            <a:ext cx="2453005" cy="220599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0295" y="1959610"/>
            <a:ext cx="2428240" cy="220599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7" name="椭圆形标注 6"/>
          <p:cNvSpPr/>
          <p:nvPr/>
        </p:nvSpPr>
        <p:spPr>
          <a:xfrm>
            <a:off x="1167765" y="4520565"/>
            <a:ext cx="2733675" cy="1719580"/>
          </a:xfrm>
          <a:prstGeom prst="wedgeEllipseCallout">
            <a:avLst>
              <a:gd name="adj1" fmla="val 20983"/>
              <a:gd name="adj2" fmla="val -76033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低纤维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低脂肪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软食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5316855" y="4520565"/>
            <a:ext cx="2884805" cy="1719580"/>
          </a:xfrm>
          <a:prstGeom prst="wedgeEllipseCallout">
            <a:avLst>
              <a:gd name="adj1" fmla="val -4584"/>
              <a:gd name="adj2" fmla="val -74476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高热量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高脂肪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普通</a:t>
            </a:r>
            <a:r>
              <a:rPr lang="zh-CN" altLang="en-US" sz="2800" smtClean="0">
                <a:ln>
                  <a:noFill/>
                </a:ln>
                <a:solidFill>
                  <a:srgbClr val="7030A0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饮食</a:t>
            </a:r>
            <a:r>
              <a:rPr lang="en-US" altLang="zh-CN" sz="2800" smtClean="0">
                <a:ln>
                  <a:noFill/>
                </a:ln>
                <a:solidFill>
                  <a:srgbClr val="7030A0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endParaRPr kumimoji="0" lang="en-US" altLang="zh-CN" sz="32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32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658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600" b="1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食物不耐受的调整方法：</a:t>
            </a:r>
            <a:endParaRPr lang="zh-CN" altLang="en-US" sz="3600" b="1">
              <a:solidFill>
                <a:schemeClr val="accent1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轻度不耐受食物种类：要自己尝试去吃，并记录下每次食用的食物种类、烹饪方法、频次、量以及食用后的反应等内容。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endParaRPr lang="zh-CN" altLang="en-US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l">
              <a:buNone/>
            </a:pPr>
            <a:endParaRPr lang="zh-CN" altLang="en-US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l">
              <a:buNone/>
            </a:pPr>
            <a:endParaRPr lang="zh-CN" altLang="en-US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l">
              <a:buNone/>
            </a:pPr>
            <a:endParaRPr lang="zh-CN" altLang="en-US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l">
              <a:buNone/>
            </a:pPr>
            <a:endParaRPr lang="zh-CN" altLang="en-US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ctr">
              <a:buNone/>
            </a:pPr>
            <a:r>
              <a:rPr lang="zh-CN" altLang="en-US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高度不耐受食物种类：最好不吃。</a:t>
            </a:r>
            <a:endParaRPr lang="zh-CN" altLang="en-US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1580" y="3338195"/>
            <a:ext cx="2785110" cy="218757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0320" y="3338830"/>
            <a:ext cx="2787015" cy="218694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9310" y="1710690"/>
            <a:ext cx="6398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</a:rPr>
              <a:t>何以解</a:t>
            </a:r>
            <a:r>
              <a:rPr lang="en-US" altLang="zh-CN" sz="480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</a:rPr>
              <a:t>IBD</a:t>
            </a:r>
            <a:r>
              <a:rPr lang="zh-CN" altLang="en-US" sz="480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</a:rPr>
              <a:t>患者之忧</a:t>
            </a:r>
            <a:r>
              <a:rPr lang="en-US" altLang="zh-CN" sz="480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</a:rPr>
              <a:t>?</a:t>
            </a:r>
          </a:p>
        </p:txBody>
      </p:sp>
      <p:pic>
        <p:nvPicPr>
          <p:cNvPr id="6" name="图片 1" descr="日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1350" y="2540635"/>
            <a:ext cx="5737225" cy="35915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50510" y="5226685"/>
            <a:ext cx="28111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i="1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饮食日记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71165" y="114300"/>
            <a:ext cx="6913880" cy="1143000"/>
          </a:xfrm>
        </p:spPr>
        <p:txBody>
          <a:bodyPr/>
          <a:lstStyle/>
          <a:p>
            <a:r>
              <a:rPr lang="zh-CN" altLang="da-DK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为什么要做饮食</a:t>
            </a:r>
            <a:r>
              <a:rPr lang="zh-CN" altLang="da-DK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日记</a:t>
            </a:r>
            <a:endParaRPr lang="zh-CN" altLang="en-US" dirty="0"/>
          </a:p>
        </p:txBody>
      </p:sp>
      <p:sp>
        <p:nvSpPr>
          <p:cNvPr id="12" name="Freeform 13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688975" y="1890395"/>
            <a:ext cx="612140" cy="934085"/>
          </a:xfrm>
          <a:custGeom>
            <a:avLst/>
            <a:gdLst>
              <a:gd name="T0" fmla="*/ 82 w 128"/>
              <a:gd name="T1" fmla="*/ 137 h 196"/>
              <a:gd name="T2" fmla="*/ 103 w 128"/>
              <a:gd name="T3" fmla="*/ 90 h 196"/>
              <a:gd name="T4" fmla="*/ 63 w 128"/>
              <a:gd name="T5" fmla="*/ 183 h 196"/>
              <a:gd name="T6" fmla="*/ 101 w 128"/>
              <a:gd name="T7" fmla="*/ 178 h 196"/>
              <a:gd name="T8" fmla="*/ 101 w 128"/>
              <a:gd name="T9" fmla="*/ 177 h 196"/>
              <a:gd name="T10" fmla="*/ 103 w 128"/>
              <a:gd name="T11" fmla="*/ 157 h 196"/>
              <a:gd name="T12" fmla="*/ 43 w 128"/>
              <a:gd name="T13" fmla="*/ 182 h 196"/>
              <a:gd name="T14" fmla="*/ 103 w 128"/>
              <a:gd name="T15" fmla="*/ 170 h 196"/>
              <a:gd name="T16" fmla="*/ 49 w 128"/>
              <a:gd name="T17" fmla="*/ 127 h 196"/>
              <a:gd name="T18" fmla="*/ 90 w 128"/>
              <a:gd name="T19" fmla="*/ 108 h 196"/>
              <a:gd name="T20" fmla="*/ 87 w 128"/>
              <a:gd name="T21" fmla="*/ 186 h 196"/>
              <a:gd name="T22" fmla="*/ 16 w 128"/>
              <a:gd name="T23" fmla="*/ 148 h 196"/>
              <a:gd name="T24" fmla="*/ 112 w 128"/>
              <a:gd name="T25" fmla="*/ 35 h 196"/>
              <a:gd name="T26" fmla="*/ 89 w 128"/>
              <a:gd name="T27" fmla="*/ 110 h 196"/>
              <a:gd name="T28" fmla="*/ 78 w 128"/>
              <a:gd name="T29" fmla="*/ 182 h 196"/>
              <a:gd name="T30" fmla="*/ 48 w 128"/>
              <a:gd name="T31" fmla="*/ 131 h 196"/>
              <a:gd name="T32" fmla="*/ 106 w 128"/>
              <a:gd name="T33" fmla="*/ 66 h 196"/>
              <a:gd name="T34" fmla="*/ 93 w 128"/>
              <a:gd name="T35" fmla="*/ 105 h 196"/>
              <a:gd name="T36" fmla="*/ 75 w 128"/>
              <a:gd name="T37" fmla="*/ 144 h 196"/>
              <a:gd name="T38" fmla="*/ 107 w 128"/>
              <a:gd name="T39" fmla="*/ 157 h 196"/>
              <a:gd name="T40" fmla="*/ 39 w 128"/>
              <a:gd name="T41" fmla="*/ 175 h 196"/>
              <a:gd name="T42" fmla="*/ 44 w 128"/>
              <a:gd name="T43" fmla="*/ 177 h 196"/>
              <a:gd name="T44" fmla="*/ 89 w 128"/>
              <a:gd name="T45" fmla="*/ 121 h 196"/>
              <a:gd name="T46" fmla="*/ 85 w 128"/>
              <a:gd name="T47" fmla="*/ 185 h 196"/>
              <a:gd name="T48" fmla="*/ 83 w 128"/>
              <a:gd name="T49" fmla="*/ 123 h 196"/>
              <a:gd name="T50" fmla="*/ 46 w 128"/>
              <a:gd name="T51" fmla="*/ 176 h 196"/>
              <a:gd name="T52" fmla="*/ 86 w 128"/>
              <a:gd name="T53" fmla="*/ 109 h 196"/>
              <a:gd name="T54" fmla="*/ 100 w 128"/>
              <a:gd name="T55" fmla="*/ 67 h 196"/>
              <a:gd name="T56" fmla="*/ 111 w 128"/>
              <a:gd name="T57" fmla="*/ 25 h 196"/>
              <a:gd name="T58" fmla="*/ 38 w 128"/>
              <a:gd name="T59" fmla="*/ 183 h 196"/>
              <a:gd name="T60" fmla="*/ 67 w 128"/>
              <a:gd name="T61" fmla="*/ 183 h 196"/>
              <a:gd name="T62" fmla="*/ 33 w 128"/>
              <a:gd name="T63" fmla="*/ 183 h 196"/>
              <a:gd name="T64" fmla="*/ 102 w 128"/>
              <a:gd name="T65" fmla="*/ 57 h 196"/>
              <a:gd name="T66" fmla="*/ 117 w 128"/>
              <a:gd name="T67" fmla="*/ 32 h 196"/>
              <a:gd name="T68" fmla="*/ 52 w 128"/>
              <a:gd name="T69" fmla="*/ 42 h 196"/>
              <a:gd name="T70" fmla="*/ 109 w 128"/>
              <a:gd name="T71" fmla="*/ 34 h 196"/>
              <a:gd name="T72" fmla="*/ 104 w 128"/>
              <a:gd name="T73" fmla="*/ 22 h 196"/>
              <a:gd name="T74" fmla="*/ 94 w 128"/>
              <a:gd name="T75" fmla="*/ 30 h 196"/>
              <a:gd name="T76" fmla="*/ 87 w 128"/>
              <a:gd name="T77" fmla="*/ 53 h 196"/>
              <a:gd name="T78" fmla="*/ 89 w 128"/>
              <a:gd name="T79" fmla="*/ 30 h 196"/>
              <a:gd name="T80" fmla="*/ 55 w 128"/>
              <a:gd name="T81" fmla="*/ 42 h 196"/>
              <a:gd name="T82" fmla="*/ 53 w 128"/>
              <a:gd name="T83" fmla="*/ 141 h 196"/>
              <a:gd name="T84" fmla="*/ 52 w 128"/>
              <a:gd name="T85" fmla="*/ 166 h 196"/>
              <a:gd name="T86" fmla="*/ 60 w 128"/>
              <a:gd name="T87" fmla="*/ 162 h 196"/>
              <a:gd name="T88" fmla="*/ 89 w 128"/>
              <a:gd name="T89" fmla="*/ 173 h 196"/>
              <a:gd name="T90" fmla="*/ 100 w 128"/>
              <a:gd name="T91" fmla="*/ 19 h 196"/>
              <a:gd name="T92" fmla="*/ 26 w 128"/>
              <a:gd name="T93" fmla="*/ 137 h 196"/>
              <a:gd name="T94" fmla="*/ 31 w 128"/>
              <a:gd name="T95" fmla="*/ 78 h 196"/>
              <a:gd name="T96" fmla="*/ 65 w 128"/>
              <a:gd name="T97" fmla="*/ 8 h 196"/>
              <a:gd name="T98" fmla="*/ 118 w 128"/>
              <a:gd name="T99" fmla="*/ 16 h 196"/>
              <a:gd name="T100" fmla="*/ 117 w 128"/>
              <a:gd name="T101" fmla="*/ 50 h 196"/>
              <a:gd name="T102" fmla="*/ 110 w 128"/>
              <a:gd name="T103" fmla="*/ 67 h 196"/>
              <a:gd name="T104" fmla="*/ 104 w 128"/>
              <a:gd name="T105" fmla="*/ 94 h 196"/>
              <a:gd name="T106" fmla="*/ 96 w 128"/>
              <a:gd name="T107" fmla="*/ 112 h 196"/>
              <a:gd name="T108" fmla="*/ 90 w 128"/>
              <a:gd name="T109" fmla="*/ 137 h 196"/>
              <a:gd name="T110" fmla="*/ 112 w 128"/>
              <a:gd name="T111" fmla="*/ 159 h 196"/>
              <a:gd name="T112" fmla="*/ 108 w 128"/>
              <a:gd name="T113" fmla="*/ 181 h 196"/>
              <a:gd name="T114" fmla="*/ 89 w 128"/>
              <a:gd name="T115" fmla="*/ 190 h 196"/>
              <a:gd name="T116" fmla="*/ 30 w 128"/>
              <a:gd name="T117" fmla="*/ 18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196">
                <a:moveTo>
                  <a:pt x="110" y="32"/>
                </a:moveTo>
                <a:cubicBezTo>
                  <a:pt x="110" y="31"/>
                  <a:pt x="110" y="31"/>
                  <a:pt x="110" y="31"/>
                </a:cubicBezTo>
                <a:cubicBezTo>
                  <a:pt x="110" y="31"/>
                  <a:pt x="109" y="32"/>
                  <a:pt x="110" y="32"/>
                </a:cubicBezTo>
                <a:close/>
                <a:moveTo>
                  <a:pt x="87" y="145"/>
                </a:moveTo>
                <a:cubicBezTo>
                  <a:pt x="90" y="146"/>
                  <a:pt x="90" y="146"/>
                  <a:pt x="90" y="146"/>
                </a:cubicBezTo>
                <a:cubicBezTo>
                  <a:pt x="89" y="145"/>
                  <a:pt x="88" y="145"/>
                  <a:pt x="87" y="145"/>
                </a:cubicBezTo>
                <a:close/>
                <a:moveTo>
                  <a:pt x="81" y="136"/>
                </a:moveTo>
                <a:cubicBezTo>
                  <a:pt x="81" y="136"/>
                  <a:pt x="81" y="136"/>
                  <a:pt x="81" y="136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2" y="137"/>
                  <a:pt x="83" y="138"/>
                  <a:pt x="83" y="138"/>
                </a:cubicBezTo>
                <a:cubicBezTo>
                  <a:pt x="83" y="137"/>
                  <a:pt x="83" y="137"/>
                  <a:pt x="82" y="137"/>
                </a:cubicBezTo>
                <a:cubicBezTo>
                  <a:pt x="82" y="136"/>
                  <a:pt x="82" y="136"/>
                  <a:pt x="81" y="136"/>
                </a:cubicBezTo>
                <a:close/>
                <a:moveTo>
                  <a:pt x="101" y="97"/>
                </a:moveTo>
                <a:cubicBezTo>
                  <a:pt x="101" y="97"/>
                  <a:pt x="102" y="98"/>
                  <a:pt x="102" y="98"/>
                </a:cubicBezTo>
                <a:cubicBezTo>
                  <a:pt x="102" y="97"/>
                  <a:pt x="102" y="97"/>
                  <a:pt x="101" y="96"/>
                </a:cubicBezTo>
                <a:cubicBezTo>
                  <a:pt x="101" y="96"/>
                  <a:pt x="100" y="96"/>
                  <a:pt x="101" y="97"/>
                </a:cubicBezTo>
                <a:close/>
                <a:moveTo>
                  <a:pt x="60" y="183"/>
                </a:moveTo>
                <a:cubicBezTo>
                  <a:pt x="60" y="183"/>
                  <a:pt x="60" y="183"/>
                  <a:pt x="60" y="183"/>
                </a:cubicBezTo>
                <a:cubicBezTo>
                  <a:pt x="60" y="183"/>
                  <a:pt x="61" y="185"/>
                  <a:pt x="62" y="184"/>
                </a:cubicBezTo>
                <a:cubicBezTo>
                  <a:pt x="61" y="184"/>
                  <a:pt x="61" y="183"/>
                  <a:pt x="60" y="183"/>
                </a:cubicBezTo>
                <a:cubicBezTo>
                  <a:pt x="60" y="182"/>
                  <a:pt x="60" y="182"/>
                  <a:pt x="60" y="183"/>
                </a:cubicBezTo>
                <a:close/>
                <a:moveTo>
                  <a:pt x="103" y="90"/>
                </a:moveTo>
                <a:cubicBezTo>
                  <a:pt x="102" y="91"/>
                  <a:pt x="103" y="91"/>
                  <a:pt x="103" y="91"/>
                </a:cubicBezTo>
                <a:cubicBezTo>
                  <a:pt x="103" y="92"/>
                  <a:pt x="104" y="93"/>
                  <a:pt x="104" y="92"/>
                </a:cubicBezTo>
                <a:cubicBezTo>
                  <a:pt x="103" y="91"/>
                  <a:pt x="103" y="90"/>
                  <a:pt x="103" y="90"/>
                </a:cubicBezTo>
                <a:close/>
                <a:moveTo>
                  <a:pt x="103" y="166"/>
                </a:moveTo>
                <a:cubicBezTo>
                  <a:pt x="103" y="166"/>
                  <a:pt x="102" y="166"/>
                  <a:pt x="102" y="166"/>
                </a:cubicBezTo>
                <a:cubicBezTo>
                  <a:pt x="102" y="165"/>
                  <a:pt x="101" y="164"/>
                  <a:pt x="101" y="164"/>
                </a:cubicBezTo>
                <a:cubicBezTo>
                  <a:pt x="101" y="165"/>
                  <a:pt x="102" y="166"/>
                  <a:pt x="103" y="166"/>
                </a:cubicBezTo>
                <a:close/>
                <a:moveTo>
                  <a:pt x="62" y="182"/>
                </a:moveTo>
                <a:cubicBezTo>
                  <a:pt x="62" y="182"/>
                  <a:pt x="62" y="182"/>
                  <a:pt x="62" y="182"/>
                </a:cubicBezTo>
                <a:cubicBezTo>
                  <a:pt x="62" y="182"/>
                  <a:pt x="62" y="182"/>
                  <a:pt x="62" y="182"/>
                </a:cubicBezTo>
                <a:cubicBezTo>
                  <a:pt x="63" y="183"/>
                  <a:pt x="63" y="183"/>
                  <a:pt x="63" y="183"/>
                </a:cubicBezTo>
                <a:cubicBezTo>
                  <a:pt x="63" y="183"/>
                  <a:pt x="63" y="184"/>
                  <a:pt x="63" y="184"/>
                </a:cubicBezTo>
                <a:cubicBezTo>
                  <a:pt x="64" y="184"/>
                  <a:pt x="64" y="185"/>
                  <a:pt x="65" y="185"/>
                </a:cubicBezTo>
                <a:cubicBezTo>
                  <a:pt x="65" y="185"/>
                  <a:pt x="65" y="184"/>
                  <a:pt x="64" y="184"/>
                </a:cubicBezTo>
                <a:cubicBezTo>
                  <a:pt x="64" y="184"/>
                  <a:pt x="64" y="184"/>
                  <a:pt x="63" y="184"/>
                </a:cubicBezTo>
                <a:cubicBezTo>
                  <a:pt x="63" y="183"/>
                  <a:pt x="63" y="183"/>
                  <a:pt x="63" y="183"/>
                </a:cubicBezTo>
                <a:cubicBezTo>
                  <a:pt x="62" y="182"/>
                  <a:pt x="62" y="182"/>
                  <a:pt x="62" y="182"/>
                </a:cubicBezTo>
                <a:cubicBezTo>
                  <a:pt x="62" y="182"/>
                  <a:pt x="62" y="182"/>
                  <a:pt x="62" y="182"/>
                </a:cubicBezTo>
                <a:close/>
                <a:moveTo>
                  <a:pt x="100" y="176"/>
                </a:moveTo>
                <a:cubicBezTo>
                  <a:pt x="100" y="177"/>
                  <a:pt x="100" y="177"/>
                  <a:pt x="100" y="177"/>
                </a:cubicBezTo>
                <a:cubicBezTo>
                  <a:pt x="100" y="177"/>
                  <a:pt x="100" y="177"/>
                  <a:pt x="101" y="177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9"/>
                  <a:pt x="102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3" y="180"/>
                  <a:pt x="103" y="180"/>
                  <a:pt x="103" y="181"/>
                </a:cubicBezTo>
                <a:cubicBezTo>
                  <a:pt x="104" y="180"/>
                  <a:pt x="103" y="180"/>
                  <a:pt x="103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2" y="178"/>
                  <a:pt x="102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0" y="177"/>
                  <a:pt x="100" y="177"/>
                  <a:pt x="100" y="177"/>
                </a:cubicBezTo>
                <a:lnTo>
                  <a:pt x="100" y="176"/>
                </a:lnTo>
                <a:close/>
                <a:moveTo>
                  <a:pt x="103" y="157"/>
                </a:moveTo>
                <a:cubicBezTo>
                  <a:pt x="103" y="157"/>
                  <a:pt x="103" y="158"/>
                  <a:pt x="104" y="158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04" y="159"/>
                  <a:pt x="105" y="160"/>
                  <a:pt x="105" y="160"/>
                </a:cubicBezTo>
                <a:cubicBezTo>
                  <a:pt x="105" y="160"/>
                  <a:pt x="106" y="161"/>
                  <a:pt x="106" y="160"/>
                </a:cubicBezTo>
                <a:cubicBezTo>
                  <a:pt x="105" y="160"/>
                  <a:pt x="105" y="160"/>
                  <a:pt x="105" y="160"/>
                </a:cubicBezTo>
                <a:cubicBezTo>
                  <a:pt x="105" y="159"/>
                  <a:pt x="105" y="159"/>
                  <a:pt x="104" y="159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4" y="158"/>
                  <a:pt x="103" y="157"/>
                  <a:pt x="103" y="157"/>
                </a:cubicBezTo>
                <a:close/>
                <a:moveTo>
                  <a:pt x="96" y="182"/>
                </a:moveTo>
                <a:cubicBezTo>
                  <a:pt x="96" y="182"/>
                  <a:pt x="96" y="182"/>
                  <a:pt x="96" y="182"/>
                </a:cubicBezTo>
                <a:cubicBezTo>
                  <a:pt x="97" y="183"/>
                  <a:pt x="97" y="183"/>
                  <a:pt x="97" y="183"/>
                </a:cubicBezTo>
                <a:cubicBezTo>
                  <a:pt x="97" y="184"/>
                  <a:pt x="98" y="185"/>
                  <a:pt x="99" y="185"/>
                </a:cubicBezTo>
                <a:cubicBezTo>
                  <a:pt x="99" y="186"/>
                  <a:pt x="99" y="185"/>
                  <a:pt x="99" y="185"/>
                </a:cubicBezTo>
                <a:cubicBezTo>
                  <a:pt x="98" y="184"/>
                  <a:pt x="98" y="183"/>
                  <a:pt x="97" y="183"/>
                </a:cubicBezTo>
                <a:cubicBezTo>
                  <a:pt x="96" y="182"/>
                  <a:pt x="96" y="182"/>
                  <a:pt x="96" y="182"/>
                </a:cubicBezTo>
                <a:close/>
                <a:moveTo>
                  <a:pt x="40" y="179"/>
                </a:moveTo>
                <a:cubicBezTo>
                  <a:pt x="40" y="179"/>
                  <a:pt x="40" y="179"/>
                  <a:pt x="40" y="179"/>
                </a:cubicBezTo>
                <a:cubicBezTo>
                  <a:pt x="41" y="180"/>
                  <a:pt x="42" y="181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2" y="181"/>
                  <a:pt x="41" y="180"/>
                  <a:pt x="40" y="179"/>
                </a:cubicBezTo>
                <a:close/>
                <a:moveTo>
                  <a:pt x="101" y="167"/>
                </a:move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3" y="169"/>
                  <a:pt x="103" y="169"/>
                  <a:pt x="103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4" y="171"/>
                  <a:pt x="105" y="171"/>
                  <a:pt x="105" y="172"/>
                </a:cubicBezTo>
                <a:cubicBezTo>
                  <a:pt x="105" y="172"/>
                  <a:pt x="105" y="172"/>
                  <a:pt x="105" y="171"/>
                </a:cubicBezTo>
                <a:cubicBezTo>
                  <a:pt x="105" y="171"/>
                  <a:pt x="104" y="170"/>
                  <a:pt x="103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lnTo>
                  <a:pt x="101" y="167"/>
                </a:lnTo>
                <a:close/>
                <a:moveTo>
                  <a:pt x="50" y="122"/>
                </a:moveTo>
                <a:cubicBezTo>
                  <a:pt x="50" y="124"/>
                  <a:pt x="49" y="126"/>
                  <a:pt x="49" y="127"/>
                </a:cubicBezTo>
                <a:cubicBezTo>
                  <a:pt x="49" y="126"/>
                  <a:pt x="50" y="123"/>
                  <a:pt x="50" y="122"/>
                </a:cubicBezTo>
                <a:close/>
                <a:moveTo>
                  <a:pt x="102" y="16"/>
                </a:moveTo>
                <a:cubicBezTo>
                  <a:pt x="102" y="16"/>
                  <a:pt x="102" y="16"/>
                  <a:pt x="102" y="16"/>
                </a:cubicBezTo>
                <a:cubicBezTo>
                  <a:pt x="103" y="16"/>
                  <a:pt x="105" y="16"/>
                  <a:pt x="106" y="17"/>
                </a:cubicBezTo>
                <a:cubicBezTo>
                  <a:pt x="106" y="17"/>
                  <a:pt x="107" y="17"/>
                  <a:pt x="107" y="16"/>
                </a:cubicBezTo>
                <a:lnTo>
                  <a:pt x="102" y="16"/>
                </a:lnTo>
                <a:close/>
                <a:moveTo>
                  <a:pt x="77" y="137"/>
                </a:moveTo>
                <a:cubicBezTo>
                  <a:pt x="77" y="138"/>
                  <a:pt x="77" y="138"/>
                  <a:pt x="77" y="139"/>
                </a:cubicBezTo>
                <a:cubicBezTo>
                  <a:pt x="76" y="140"/>
                  <a:pt x="78" y="139"/>
                  <a:pt x="79" y="139"/>
                </a:cubicBezTo>
                <a:cubicBezTo>
                  <a:pt x="78" y="139"/>
                  <a:pt x="77" y="138"/>
                  <a:pt x="77" y="137"/>
                </a:cubicBezTo>
                <a:close/>
                <a:moveTo>
                  <a:pt x="90" y="108"/>
                </a:moveTo>
                <a:cubicBezTo>
                  <a:pt x="89" y="107"/>
                  <a:pt x="89" y="106"/>
                  <a:pt x="88" y="105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87" y="105"/>
                  <a:pt x="88" y="106"/>
                  <a:pt x="88" y="107"/>
                </a:cubicBezTo>
                <a:cubicBezTo>
                  <a:pt x="88" y="107"/>
                  <a:pt x="90" y="109"/>
                  <a:pt x="90" y="108"/>
                </a:cubicBezTo>
                <a:close/>
                <a:moveTo>
                  <a:pt x="115" y="47"/>
                </a:moveTo>
                <a:cubicBezTo>
                  <a:pt x="115" y="48"/>
                  <a:pt x="115" y="48"/>
                  <a:pt x="114" y="48"/>
                </a:cubicBezTo>
                <a:cubicBezTo>
                  <a:pt x="114" y="49"/>
                  <a:pt x="115" y="50"/>
                  <a:pt x="116" y="49"/>
                </a:cubicBezTo>
                <a:cubicBezTo>
                  <a:pt x="116" y="49"/>
                  <a:pt x="116" y="48"/>
                  <a:pt x="116" y="48"/>
                </a:cubicBezTo>
                <a:cubicBezTo>
                  <a:pt x="116" y="48"/>
                  <a:pt x="115" y="45"/>
                  <a:pt x="115" y="47"/>
                </a:cubicBezTo>
                <a:close/>
                <a:moveTo>
                  <a:pt x="84" y="182"/>
                </a:moveTo>
                <a:cubicBezTo>
                  <a:pt x="85" y="184"/>
                  <a:pt x="86" y="184"/>
                  <a:pt x="87" y="186"/>
                </a:cubicBezTo>
                <a:cubicBezTo>
                  <a:pt x="87" y="186"/>
                  <a:pt x="88" y="186"/>
                  <a:pt x="88" y="186"/>
                </a:cubicBezTo>
                <a:cubicBezTo>
                  <a:pt x="87" y="184"/>
                  <a:pt x="85" y="184"/>
                  <a:pt x="84" y="182"/>
                </a:cubicBezTo>
                <a:close/>
                <a:moveTo>
                  <a:pt x="105" y="83"/>
                </a:moveTo>
                <a:cubicBezTo>
                  <a:pt x="105" y="83"/>
                  <a:pt x="105" y="84"/>
                  <a:pt x="105" y="84"/>
                </a:cubicBezTo>
                <a:cubicBezTo>
                  <a:pt x="105" y="84"/>
                  <a:pt x="106" y="85"/>
                  <a:pt x="107" y="86"/>
                </a:cubicBezTo>
                <a:cubicBezTo>
                  <a:pt x="107" y="85"/>
                  <a:pt x="106" y="84"/>
                  <a:pt x="106" y="83"/>
                </a:cubicBezTo>
                <a:cubicBezTo>
                  <a:pt x="106" y="83"/>
                  <a:pt x="104" y="82"/>
                  <a:pt x="105" y="83"/>
                </a:cubicBezTo>
                <a:close/>
                <a:moveTo>
                  <a:pt x="16" y="148"/>
                </a:moveTo>
                <a:cubicBezTo>
                  <a:pt x="17" y="143"/>
                  <a:pt x="17" y="143"/>
                  <a:pt x="17" y="143"/>
                </a:cubicBezTo>
                <a:cubicBezTo>
                  <a:pt x="18" y="142"/>
                  <a:pt x="17" y="143"/>
                  <a:pt x="17" y="143"/>
                </a:cubicBezTo>
                <a:lnTo>
                  <a:pt x="16" y="148"/>
                </a:lnTo>
                <a:close/>
                <a:moveTo>
                  <a:pt x="110" y="32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12" y="35"/>
                  <a:pt x="112" y="36"/>
                  <a:pt x="112" y="36"/>
                </a:cubicBezTo>
                <a:cubicBezTo>
                  <a:pt x="113" y="37"/>
                  <a:pt x="113" y="38"/>
                  <a:pt x="114" y="39"/>
                </a:cubicBezTo>
                <a:cubicBezTo>
                  <a:pt x="115" y="38"/>
                  <a:pt x="114" y="38"/>
                  <a:pt x="113" y="37"/>
                </a:cubicBezTo>
                <a:cubicBezTo>
                  <a:pt x="113" y="37"/>
                  <a:pt x="113" y="36"/>
                  <a:pt x="112" y="36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lnTo>
                  <a:pt x="110" y="32"/>
                </a:lnTo>
                <a:close/>
                <a:moveTo>
                  <a:pt x="103" y="66"/>
                </a:moveTo>
                <a:cubicBezTo>
                  <a:pt x="103" y="68"/>
                  <a:pt x="104" y="69"/>
                  <a:pt x="105" y="70"/>
                </a:cubicBezTo>
                <a:cubicBezTo>
                  <a:pt x="105" y="71"/>
                  <a:pt x="105" y="70"/>
                  <a:pt x="105" y="69"/>
                </a:cubicBezTo>
                <a:cubicBezTo>
                  <a:pt x="104" y="68"/>
                  <a:pt x="103" y="67"/>
                  <a:pt x="103" y="66"/>
                </a:cubicBezTo>
                <a:close/>
                <a:moveTo>
                  <a:pt x="89" y="110"/>
                </a:move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1" y="114"/>
                  <a:pt x="92" y="113"/>
                  <a:pt x="91" y="112"/>
                </a:cubicBezTo>
                <a:cubicBezTo>
                  <a:pt x="90" y="112"/>
                  <a:pt x="90" y="111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lose/>
                <a:moveTo>
                  <a:pt x="87" y="121"/>
                </a:moveTo>
                <a:cubicBezTo>
                  <a:pt x="86" y="120"/>
                  <a:pt x="85" y="118"/>
                  <a:pt x="84" y="117"/>
                </a:cubicBezTo>
                <a:cubicBezTo>
                  <a:pt x="84" y="116"/>
                  <a:pt x="84" y="118"/>
                  <a:pt x="84" y="118"/>
                </a:cubicBezTo>
                <a:cubicBezTo>
                  <a:pt x="85" y="119"/>
                  <a:pt x="85" y="119"/>
                  <a:pt x="86" y="120"/>
                </a:cubicBezTo>
                <a:cubicBezTo>
                  <a:pt x="86" y="120"/>
                  <a:pt x="88" y="122"/>
                  <a:pt x="87" y="121"/>
                </a:cubicBezTo>
                <a:close/>
                <a:moveTo>
                  <a:pt x="78" y="182"/>
                </a:moveTo>
                <a:cubicBezTo>
                  <a:pt x="78" y="183"/>
                  <a:pt x="79" y="185"/>
                  <a:pt x="80" y="186"/>
                </a:cubicBezTo>
                <a:cubicBezTo>
                  <a:pt x="80" y="185"/>
                  <a:pt x="82" y="186"/>
                  <a:pt x="81" y="185"/>
                </a:cubicBezTo>
                <a:cubicBezTo>
                  <a:pt x="80" y="184"/>
                  <a:pt x="79" y="183"/>
                  <a:pt x="78" y="182"/>
                </a:cubicBezTo>
                <a:close/>
                <a:moveTo>
                  <a:pt x="89" y="181"/>
                </a:moveTo>
                <a:cubicBezTo>
                  <a:pt x="90" y="182"/>
                  <a:pt x="90" y="183"/>
                  <a:pt x="91" y="184"/>
                </a:cubicBezTo>
                <a:cubicBezTo>
                  <a:pt x="92" y="184"/>
                  <a:pt x="92" y="186"/>
                  <a:pt x="94" y="185"/>
                </a:cubicBezTo>
                <a:cubicBezTo>
                  <a:pt x="93" y="184"/>
                  <a:pt x="90" y="182"/>
                  <a:pt x="89" y="181"/>
                </a:cubicBezTo>
                <a:close/>
                <a:moveTo>
                  <a:pt x="48" y="131"/>
                </a:moveTo>
                <a:cubicBezTo>
                  <a:pt x="46" y="137"/>
                  <a:pt x="46" y="137"/>
                  <a:pt x="46" y="137"/>
                </a:cubicBezTo>
                <a:cubicBezTo>
                  <a:pt x="46" y="137"/>
                  <a:pt x="47" y="137"/>
                  <a:pt x="47" y="137"/>
                </a:cubicBezTo>
                <a:cubicBezTo>
                  <a:pt x="47" y="135"/>
                  <a:pt x="48" y="133"/>
                  <a:pt x="48" y="131"/>
                </a:cubicBezTo>
                <a:close/>
                <a:moveTo>
                  <a:pt x="84" y="120"/>
                </a:moveTo>
                <a:cubicBezTo>
                  <a:pt x="85" y="122"/>
                  <a:pt x="86" y="124"/>
                  <a:pt x="87" y="125"/>
                </a:cubicBezTo>
                <a:cubicBezTo>
                  <a:pt x="89" y="124"/>
                  <a:pt x="86" y="123"/>
                  <a:pt x="86" y="123"/>
                </a:cubicBezTo>
                <a:cubicBezTo>
                  <a:pt x="85" y="122"/>
                  <a:pt x="85" y="121"/>
                  <a:pt x="84" y="120"/>
                </a:cubicBezTo>
                <a:close/>
                <a:moveTo>
                  <a:pt x="80" y="130"/>
                </a:moveTo>
                <a:cubicBezTo>
                  <a:pt x="79" y="131"/>
                  <a:pt x="79" y="131"/>
                  <a:pt x="79" y="131"/>
                </a:cubicBezTo>
                <a:cubicBezTo>
                  <a:pt x="80" y="132"/>
                  <a:pt x="82" y="134"/>
                  <a:pt x="83" y="135"/>
                </a:cubicBezTo>
                <a:cubicBezTo>
                  <a:pt x="82" y="133"/>
                  <a:pt x="81" y="131"/>
                  <a:pt x="80" y="130"/>
                </a:cubicBezTo>
                <a:close/>
                <a:moveTo>
                  <a:pt x="102" y="60"/>
                </a:moveTo>
                <a:cubicBezTo>
                  <a:pt x="103" y="60"/>
                  <a:pt x="103" y="60"/>
                  <a:pt x="103" y="60"/>
                </a:cubicBezTo>
                <a:cubicBezTo>
                  <a:pt x="103" y="62"/>
                  <a:pt x="105" y="64"/>
                  <a:pt x="106" y="66"/>
                </a:cubicBezTo>
                <a:cubicBezTo>
                  <a:pt x="107" y="67"/>
                  <a:pt x="107" y="65"/>
                  <a:pt x="106" y="65"/>
                </a:cubicBezTo>
                <a:cubicBezTo>
                  <a:pt x="103" y="60"/>
                  <a:pt x="103" y="60"/>
                  <a:pt x="103" y="60"/>
                </a:cubicBezTo>
                <a:lnTo>
                  <a:pt x="102" y="60"/>
                </a:lnTo>
                <a:close/>
                <a:moveTo>
                  <a:pt x="90" y="104"/>
                </a:moveTo>
                <a:cubicBezTo>
                  <a:pt x="90" y="106"/>
                  <a:pt x="92" y="108"/>
                  <a:pt x="93" y="109"/>
                </a:cubicBezTo>
                <a:cubicBezTo>
                  <a:pt x="93" y="109"/>
                  <a:pt x="93" y="108"/>
                  <a:pt x="93" y="107"/>
                </a:cubicBezTo>
                <a:cubicBezTo>
                  <a:pt x="92" y="106"/>
                  <a:pt x="91" y="105"/>
                  <a:pt x="90" y="104"/>
                </a:cubicBezTo>
                <a:close/>
                <a:moveTo>
                  <a:pt x="93" y="105"/>
                </a:moveTo>
                <a:cubicBezTo>
                  <a:pt x="92" y="104"/>
                  <a:pt x="91" y="102"/>
                  <a:pt x="90" y="100"/>
                </a:cubicBezTo>
                <a:cubicBezTo>
                  <a:pt x="89" y="99"/>
                  <a:pt x="89" y="101"/>
                  <a:pt x="90" y="101"/>
                </a:cubicBezTo>
                <a:cubicBezTo>
                  <a:pt x="90" y="103"/>
                  <a:pt x="92" y="104"/>
                  <a:pt x="93" y="105"/>
                </a:cubicBezTo>
                <a:close/>
                <a:moveTo>
                  <a:pt x="100" y="172"/>
                </a:moveTo>
                <a:cubicBezTo>
                  <a:pt x="104" y="177"/>
                  <a:pt x="104" y="177"/>
                  <a:pt x="104" y="177"/>
                </a:cubicBezTo>
                <a:cubicBezTo>
                  <a:pt x="104" y="177"/>
                  <a:pt x="105" y="175"/>
                  <a:pt x="104" y="175"/>
                </a:cubicBezTo>
                <a:cubicBezTo>
                  <a:pt x="103" y="174"/>
                  <a:pt x="102" y="172"/>
                  <a:pt x="101" y="171"/>
                </a:cubicBezTo>
                <a:cubicBezTo>
                  <a:pt x="100" y="171"/>
                  <a:pt x="100" y="172"/>
                  <a:pt x="100" y="172"/>
                </a:cubicBezTo>
                <a:close/>
                <a:moveTo>
                  <a:pt x="105" y="53"/>
                </a:moveTo>
                <a:cubicBezTo>
                  <a:pt x="105" y="53"/>
                  <a:pt x="105" y="53"/>
                  <a:pt x="105" y="53"/>
                </a:cubicBezTo>
                <a:cubicBezTo>
                  <a:pt x="106" y="55"/>
                  <a:pt x="107" y="57"/>
                  <a:pt x="108" y="58"/>
                </a:cubicBezTo>
                <a:cubicBezTo>
                  <a:pt x="108" y="58"/>
                  <a:pt x="108" y="59"/>
                  <a:pt x="109" y="59"/>
                </a:cubicBezTo>
                <a:cubicBezTo>
                  <a:pt x="109" y="56"/>
                  <a:pt x="107" y="55"/>
                  <a:pt x="105" y="53"/>
                </a:cubicBezTo>
                <a:close/>
                <a:moveTo>
                  <a:pt x="75" y="144"/>
                </a:moveTo>
                <a:cubicBezTo>
                  <a:pt x="75" y="144"/>
                  <a:pt x="75" y="144"/>
                  <a:pt x="75" y="144"/>
                </a:cubicBezTo>
                <a:cubicBezTo>
                  <a:pt x="85" y="145"/>
                  <a:pt x="85" y="145"/>
                  <a:pt x="85" y="145"/>
                </a:cubicBezTo>
                <a:lnTo>
                  <a:pt x="75" y="144"/>
                </a:lnTo>
                <a:close/>
                <a:moveTo>
                  <a:pt x="93" y="91"/>
                </a:moveTo>
                <a:cubicBezTo>
                  <a:pt x="94" y="93"/>
                  <a:pt x="95" y="95"/>
                  <a:pt x="97" y="96"/>
                </a:cubicBezTo>
                <a:cubicBezTo>
                  <a:pt x="97" y="96"/>
                  <a:pt x="97" y="95"/>
                  <a:pt x="97" y="95"/>
                </a:cubicBezTo>
                <a:cubicBezTo>
                  <a:pt x="96" y="93"/>
                  <a:pt x="95" y="92"/>
                  <a:pt x="94" y="91"/>
                </a:cubicBezTo>
                <a:cubicBezTo>
                  <a:pt x="94" y="91"/>
                  <a:pt x="93" y="91"/>
                  <a:pt x="93" y="91"/>
                </a:cubicBezTo>
                <a:close/>
                <a:moveTo>
                  <a:pt x="102" y="153"/>
                </a:moveTo>
                <a:cubicBezTo>
                  <a:pt x="104" y="155"/>
                  <a:pt x="106" y="157"/>
                  <a:pt x="107" y="158"/>
                </a:cubicBezTo>
                <a:cubicBezTo>
                  <a:pt x="107" y="158"/>
                  <a:pt x="108" y="157"/>
                  <a:pt x="107" y="157"/>
                </a:cubicBezTo>
                <a:cubicBezTo>
                  <a:pt x="103" y="153"/>
                  <a:pt x="103" y="153"/>
                  <a:pt x="103" y="153"/>
                </a:cubicBezTo>
                <a:cubicBezTo>
                  <a:pt x="102" y="152"/>
                  <a:pt x="102" y="153"/>
                  <a:pt x="102" y="153"/>
                </a:cubicBezTo>
                <a:close/>
                <a:moveTo>
                  <a:pt x="89" y="184"/>
                </a:moveTo>
                <a:cubicBezTo>
                  <a:pt x="89" y="184"/>
                  <a:pt x="89" y="184"/>
                  <a:pt x="89" y="184"/>
                </a:cubicBezTo>
                <a:cubicBezTo>
                  <a:pt x="88" y="183"/>
                  <a:pt x="87" y="181"/>
                  <a:pt x="86" y="180"/>
                </a:cubicBezTo>
                <a:cubicBezTo>
                  <a:pt x="85" y="179"/>
                  <a:pt x="84" y="179"/>
                  <a:pt x="83" y="179"/>
                </a:cubicBezTo>
                <a:cubicBezTo>
                  <a:pt x="85" y="181"/>
                  <a:pt x="87" y="183"/>
                  <a:pt x="89" y="184"/>
                </a:cubicBezTo>
                <a:close/>
                <a:moveTo>
                  <a:pt x="39" y="175"/>
                </a:moveTo>
                <a:cubicBezTo>
                  <a:pt x="41" y="177"/>
                  <a:pt x="43" y="179"/>
                  <a:pt x="45" y="181"/>
                </a:cubicBezTo>
                <a:cubicBezTo>
                  <a:pt x="43" y="179"/>
                  <a:pt x="41" y="176"/>
                  <a:pt x="39" y="174"/>
                </a:cubicBezTo>
                <a:cubicBezTo>
                  <a:pt x="39" y="174"/>
                  <a:pt x="38" y="174"/>
                  <a:pt x="39" y="175"/>
                </a:cubicBezTo>
                <a:close/>
                <a:moveTo>
                  <a:pt x="97" y="77"/>
                </a:moveTo>
                <a:cubicBezTo>
                  <a:pt x="98" y="80"/>
                  <a:pt x="100" y="82"/>
                  <a:pt x="101" y="84"/>
                </a:cubicBezTo>
                <a:cubicBezTo>
                  <a:pt x="101" y="83"/>
                  <a:pt x="102" y="83"/>
                  <a:pt x="101" y="82"/>
                </a:cubicBezTo>
                <a:lnTo>
                  <a:pt x="97" y="77"/>
                </a:lnTo>
                <a:close/>
                <a:moveTo>
                  <a:pt x="96" y="185"/>
                </a:moveTo>
                <a:cubicBezTo>
                  <a:pt x="93" y="182"/>
                  <a:pt x="93" y="182"/>
                  <a:pt x="93" y="182"/>
                </a:cubicBezTo>
                <a:cubicBezTo>
                  <a:pt x="93" y="181"/>
                  <a:pt x="92" y="180"/>
                  <a:pt x="90" y="180"/>
                </a:cubicBezTo>
                <a:cubicBezTo>
                  <a:pt x="94" y="183"/>
                  <a:pt x="94" y="183"/>
                  <a:pt x="94" y="183"/>
                </a:cubicBezTo>
                <a:cubicBezTo>
                  <a:pt x="95" y="184"/>
                  <a:pt x="97" y="185"/>
                  <a:pt x="96" y="185"/>
                </a:cubicBezTo>
                <a:close/>
                <a:moveTo>
                  <a:pt x="43" y="176"/>
                </a:moveTo>
                <a:cubicBezTo>
                  <a:pt x="44" y="177"/>
                  <a:pt x="44" y="177"/>
                  <a:pt x="44" y="177"/>
                </a:cubicBezTo>
                <a:cubicBezTo>
                  <a:pt x="45" y="179"/>
                  <a:pt x="46" y="180"/>
                  <a:pt x="48" y="182"/>
                </a:cubicBezTo>
                <a:cubicBezTo>
                  <a:pt x="48" y="182"/>
                  <a:pt x="49" y="183"/>
                  <a:pt x="50" y="183"/>
                </a:cubicBezTo>
                <a:cubicBezTo>
                  <a:pt x="44" y="177"/>
                  <a:pt x="44" y="177"/>
                  <a:pt x="44" y="177"/>
                </a:cubicBezTo>
                <a:lnTo>
                  <a:pt x="43" y="176"/>
                </a:lnTo>
                <a:close/>
                <a:moveTo>
                  <a:pt x="91" y="98"/>
                </a:moveTo>
                <a:cubicBezTo>
                  <a:pt x="94" y="104"/>
                  <a:pt x="94" y="104"/>
                  <a:pt x="94" y="104"/>
                </a:cubicBezTo>
                <a:cubicBezTo>
                  <a:pt x="94" y="103"/>
                  <a:pt x="95" y="102"/>
                  <a:pt x="95" y="102"/>
                </a:cubicBezTo>
                <a:cubicBezTo>
                  <a:pt x="94" y="101"/>
                  <a:pt x="93" y="99"/>
                  <a:pt x="91" y="98"/>
                </a:cubicBezTo>
                <a:cubicBezTo>
                  <a:pt x="91" y="97"/>
                  <a:pt x="90" y="97"/>
                  <a:pt x="91" y="98"/>
                </a:cubicBezTo>
                <a:close/>
                <a:moveTo>
                  <a:pt x="85" y="114"/>
                </a:moveTo>
                <a:cubicBezTo>
                  <a:pt x="86" y="116"/>
                  <a:pt x="88" y="119"/>
                  <a:pt x="89" y="121"/>
                </a:cubicBezTo>
                <a:cubicBezTo>
                  <a:pt x="89" y="121"/>
                  <a:pt x="90" y="119"/>
                  <a:pt x="89" y="119"/>
                </a:cubicBezTo>
                <a:cubicBezTo>
                  <a:pt x="88" y="118"/>
                  <a:pt x="87" y="116"/>
                  <a:pt x="85" y="114"/>
                </a:cubicBezTo>
                <a:cubicBezTo>
                  <a:pt x="85" y="114"/>
                  <a:pt x="84" y="113"/>
                  <a:pt x="85" y="114"/>
                </a:cubicBezTo>
                <a:close/>
                <a:moveTo>
                  <a:pt x="81" y="126"/>
                </a:moveTo>
                <a:cubicBezTo>
                  <a:pt x="82" y="128"/>
                  <a:pt x="84" y="130"/>
                  <a:pt x="85" y="131"/>
                </a:cubicBezTo>
                <a:cubicBezTo>
                  <a:pt x="86" y="131"/>
                  <a:pt x="86" y="130"/>
                  <a:pt x="86" y="130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81" y="126"/>
                  <a:pt x="81" y="126"/>
                </a:cubicBezTo>
                <a:close/>
                <a:moveTo>
                  <a:pt x="78" y="179"/>
                </a:moveTo>
                <a:cubicBezTo>
                  <a:pt x="79" y="181"/>
                  <a:pt x="81" y="183"/>
                  <a:pt x="83" y="184"/>
                </a:cubicBezTo>
                <a:cubicBezTo>
                  <a:pt x="83" y="185"/>
                  <a:pt x="84" y="186"/>
                  <a:pt x="85" y="185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78" y="179"/>
                  <a:pt x="77" y="179"/>
                  <a:pt x="78" y="179"/>
                </a:cubicBezTo>
                <a:close/>
                <a:moveTo>
                  <a:pt x="50" y="176"/>
                </a:moveTo>
                <a:cubicBezTo>
                  <a:pt x="51" y="179"/>
                  <a:pt x="53" y="180"/>
                  <a:pt x="55" y="183"/>
                </a:cubicBezTo>
                <a:cubicBezTo>
                  <a:pt x="56" y="184"/>
                  <a:pt x="57" y="183"/>
                  <a:pt x="58" y="184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0" y="176"/>
                  <a:pt x="50" y="176"/>
                  <a:pt x="50" y="176"/>
                </a:cubicBezTo>
                <a:close/>
                <a:moveTo>
                  <a:pt x="82" y="123"/>
                </a:moveTo>
                <a:cubicBezTo>
                  <a:pt x="82" y="124"/>
                  <a:pt x="82" y="124"/>
                  <a:pt x="82" y="124"/>
                </a:cubicBezTo>
                <a:cubicBezTo>
                  <a:pt x="83" y="125"/>
                  <a:pt x="85" y="127"/>
                  <a:pt x="87" y="128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2"/>
                  <a:pt x="83" y="121"/>
                  <a:pt x="82" y="122"/>
                </a:cubicBezTo>
                <a:cubicBezTo>
                  <a:pt x="82" y="122"/>
                  <a:pt x="82" y="123"/>
                  <a:pt x="82" y="123"/>
                </a:cubicBezTo>
                <a:close/>
                <a:moveTo>
                  <a:pt x="107" y="43"/>
                </a:moveTo>
                <a:cubicBezTo>
                  <a:pt x="108" y="45"/>
                  <a:pt x="109" y="48"/>
                  <a:pt x="111" y="51"/>
                </a:cubicBezTo>
                <a:cubicBezTo>
                  <a:pt x="111" y="50"/>
                  <a:pt x="112" y="49"/>
                  <a:pt x="111" y="49"/>
                </a:cubicBezTo>
                <a:lnTo>
                  <a:pt x="107" y="43"/>
                </a:lnTo>
                <a:close/>
                <a:moveTo>
                  <a:pt x="45" y="176"/>
                </a:moveTo>
                <a:cubicBezTo>
                  <a:pt x="47" y="178"/>
                  <a:pt x="50" y="180"/>
                  <a:pt x="52" y="182"/>
                </a:cubicBezTo>
                <a:cubicBezTo>
                  <a:pt x="52" y="182"/>
                  <a:pt x="53" y="183"/>
                  <a:pt x="52" y="182"/>
                </a:cubicBezTo>
                <a:cubicBezTo>
                  <a:pt x="51" y="181"/>
                  <a:pt x="49" y="178"/>
                  <a:pt x="47" y="176"/>
                </a:cubicBezTo>
                <a:cubicBezTo>
                  <a:pt x="47" y="176"/>
                  <a:pt x="46" y="175"/>
                  <a:pt x="46" y="176"/>
                </a:cubicBezTo>
                <a:cubicBezTo>
                  <a:pt x="45" y="175"/>
                  <a:pt x="44" y="175"/>
                  <a:pt x="45" y="176"/>
                </a:cubicBezTo>
                <a:close/>
                <a:moveTo>
                  <a:pt x="101" y="161"/>
                </a:moveTo>
                <a:cubicBezTo>
                  <a:pt x="102" y="163"/>
                  <a:pt x="104" y="165"/>
                  <a:pt x="106" y="167"/>
                </a:cubicBezTo>
                <a:cubicBezTo>
                  <a:pt x="106" y="167"/>
                  <a:pt x="106" y="165"/>
                  <a:pt x="106" y="165"/>
                </a:cubicBezTo>
                <a:cubicBezTo>
                  <a:pt x="104" y="163"/>
                  <a:pt x="102" y="161"/>
                  <a:pt x="101" y="159"/>
                </a:cubicBezTo>
                <a:cubicBezTo>
                  <a:pt x="101" y="160"/>
                  <a:pt x="101" y="161"/>
                  <a:pt x="101" y="161"/>
                </a:cubicBezTo>
                <a:close/>
                <a:moveTo>
                  <a:pt x="86" y="111"/>
                </a:moveTo>
                <a:cubicBezTo>
                  <a:pt x="86" y="111"/>
                  <a:pt x="85" y="112"/>
                  <a:pt x="85" y="112"/>
                </a:cubicBezTo>
                <a:cubicBezTo>
                  <a:pt x="87" y="114"/>
                  <a:pt x="89" y="115"/>
                  <a:pt x="90" y="117"/>
                </a:cubicBezTo>
                <a:cubicBezTo>
                  <a:pt x="90" y="117"/>
                  <a:pt x="90" y="116"/>
                  <a:pt x="90" y="116"/>
                </a:cubicBezTo>
                <a:cubicBezTo>
                  <a:pt x="89" y="114"/>
                  <a:pt x="87" y="112"/>
                  <a:pt x="86" y="109"/>
                </a:cubicBezTo>
                <a:cubicBezTo>
                  <a:pt x="86" y="110"/>
                  <a:pt x="86" y="110"/>
                  <a:pt x="86" y="111"/>
                </a:cubicBezTo>
                <a:close/>
                <a:moveTo>
                  <a:pt x="70" y="184"/>
                </a:moveTo>
                <a:cubicBezTo>
                  <a:pt x="70" y="185"/>
                  <a:pt x="72" y="187"/>
                  <a:pt x="74" y="186"/>
                </a:cubicBezTo>
                <a:cubicBezTo>
                  <a:pt x="65" y="177"/>
                  <a:pt x="65" y="177"/>
                  <a:pt x="65" y="177"/>
                </a:cubicBezTo>
                <a:lnTo>
                  <a:pt x="70" y="184"/>
                </a:lnTo>
                <a:close/>
                <a:moveTo>
                  <a:pt x="100" y="66"/>
                </a:moveTo>
                <a:cubicBezTo>
                  <a:pt x="100" y="66"/>
                  <a:pt x="100" y="66"/>
                  <a:pt x="99" y="66"/>
                </a:cubicBezTo>
                <a:cubicBezTo>
                  <a:pt x="99" y="67"/>
                  <a:pt x="99" y="68"/>
                  <a:pt x="99" y="68"/>
                </a:cubicBezTo>
                <a:cubicBezTo>
                  <a:pt x="101" y="70"/>
                  <a:pt x="103" y="72"/>
                  <a:pt x="104" y="74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100" y="66"/>
                  <a:pt x="100" y="65"/>
                  <a:pt x="100" y="66"/>
                </a:cubicBezTo>
                <a:close/>
                <a:moveTo>
                  <a:pt x="52" y="176"/>
                </a:moveTo>
                <a:cubicBezTo>
                  <a:pt x="54" y="178"/>
                  <a:pt x="57" y="181"/>
                  <a:pt x="59" y="182"/>
                </a:cubicBezTo>
                <a:cubicBezTo>
                  <a:pt x="58" y="180"/>
                  <a:pt x="56" y="178"/>
                  <a:pt x="55" y="176"/>
                </a:cubicBezTo>
                <a:cubicBezTo>
                  <a:pt x="55" y="176"/>
                  <a:pt x="53" y="175"/>
                  <a:pt x="52" y="176"/>
                </a:cubicBezTo>
                <a:close/>
                <a:moveTo>
                  <a:pt x="92" y="92"/>
                </a:moveTo>
                <a:cubicBezTo>
                  <a:pt x="91" y="94"/>
                  <a:pt x="91" y="95"/>
                  <a:pt x="91" y="96"/>
                </a:cubicBezTo>
                <a:cubicBezTo>
                  <a:pt x="93" y="97"/>
                  <a:pt x="94" y="99"/>
                  <a:pt x="95" y="100"/>
                </a:cubicBezTo>
                <a:cubicBezTo>
                  <a:pt x="96" y="100"/>
                  <a:pt x="96" y="99"/>
                  <a:pt x="96" y="99"/>
                </a:cubicBezTo>
                <a:cubicBezTo>
                  <a:pt x="95" y="97"/>
                  <a:pt x="93" y="95"/>
                  <a:pt x="92" y="92"/>
                </a:cubicBezTo>
                <a:close/>
                <a:moveTo>
                  <a:pt x="111" y="25"/>
                </a:moveTo>
                <a:cubicBezTo>
                  <a:pt x="111" y="26"/>
                  <a:pt x="110" y="27"/>
                  <a:pt x="111" y="28"/>
                </a:cubicBezTo>
                <a:cubicBezTo>
                  <a:pt x="112" y="30"/>
                  <a:pt x="114" y="33"/>
                  <a:pt x="116" y="34"/>
                </a:cubicBezTo>
                <a:cubicBezTo>
                  <a:pt x="114" y="31"/>
                  <a:pt x="113" y="28"/>
                  <a:pt x="111" y="25"/>
                </a:cubicBezTo>
                <a:close/>
                <a:moveTo>
                  <a:pt x="96" y="79"/>
                </a:moveTo>
                <a:cubicBezTo>
                  <a:pt x="96" y="80"/>
                  <a:pt x="95" y="81"/>
                  <a:pt x="95" y="81"/>
                </a:cubicBezTo>
                <a:cubicBezTo>
                  <a:pt x="96" y="83"/>
                  <a:pt x="98" y="85"/>
                  <a:pt x="99" y="87"/>
                </a:cubicBezTo>
                <a:cubicBezTo>
                  <a:pt x="100" y="88"/>
                  <a:pt x="100" y="86"/>
                  <a:pt x="100" y="86"/>
                </a:cubicBezTo>
                <a:cubicBezTo>
                  <a:pt x="99" y="84"/>
                  <a:pt x="97" y="82"/>
                  <a:pt x="96" y="78"/>
                </a:cubicBezTo>
                <a:cubicBezTo>
                  <a:pt x="96" y="78"/>
                  <a:pt x="96" y="79"/>
                  <a:pt x="96" y="79"/>
                </a:cubicBezTo>
                <a:close/>
                <a:moveTo>
                  <a:pt x="30" y="174"/>
                </a:moveTo>
                <a:cubicBezTo>
                  <a:pt x="33" y="177"/>
                  <a:pt x="35" y="181"/>
                  <a:pt x="38" y="183"/>
                </a:cubicBezTo>
                <a:cubicBezTo>
                  <a:pt x="39" y="183"/>
                  <a:pt x="40" y="183"/>
                  <a:pt x="40" y="183"/>
                </a:cubicBezTo>
                <a:cubicBezTo>
                  <a:pt x="37" y="180"/>
                  <a:pt x="34" y="177"/>
                  <a:pt x="31" y="174"/>
                </a:cubicBezTo>
                <a:cubicBezTo>
                  <a:pt x="31" y="174"/>
                  <a:pt x="31" y="174"/>
                  <a:pt x="30" y="174"/>
                </a:cubicBezTo>
                <a:close/>
                <a:moveTo>
                  <a:pt x="94" y="86"/>
                </a:moveTo>
                <a:cubicBezTo>
                  <a:pt x="94" y="87"/>
                  <a:pt x="93" y="88"/>
                  <a:pt x="93" y="88"/>
                </a:cubicBezTo>
                <a:cubicBezTo>
                  <a:pt x="95" y="90"/>
                  <a:pt x="96" y="92"/>
                  <a:pt x="98" y="94"/>
                </a:cubicBezTo>
                <a:cubicBezTo>
                  <a:pt x="98" y="93"/>
                  <a:pt x="98" y="92"/>
                  <a:pt x="98" y="92"/>
                </a:cubicBezTo>
                <a:cubicBezTo>
                  <a:pt x="97" y="90"/>
                  <a:pt x="96" y="88"/>
                  <a:pt x="94" y="85"/>
                </a:cubicBezTo>
                <a:cubicBezTo>
                  <a:pt x="94" y="85"/>
                  <a:pt x="94" y="85"/>
                  <a:pt x="94" y="86"/>
                </a:cubicBezTo>
                <a:close/>
                <a:moveTo>
                  <a:pt x="67" y="184"/>
                </a:moveTo>
                <a:cubicBezTo>
                  <a:pt x="67" y="184"/>
                  <a:pt x="67" y="183"/>
                  <a:pt x="67" y="183"/>
                </a:cubicBezTo>
                <a:cubicBezTo>
                  <a:pt x="65" y="181"/>
                  <a:pt x="64" y="179"/>
                  <a:pt x="63" y="177"/>
                </a:cubicBezTo>
                <a:cubicBezTo>
                  <a:pt x="62" y="176"/>
                  <a:pt x="60" y="177"/>
                  <a:pt x="59" y="176"/>
                </a:cubicBezTo>
                <a:cubicBezTo>
                  <a:pt x="62" y="179"/>
                  <a:pt x="64" y="182"/>
                  <a:pt x="67" y="184"/>
                </a:cubicBezTo>
                <a:close/>
                <a:moveTo>
                  <a:pt x="98" y="71"/>
                </a:moveTo>
                <a:cubicBezTo>
                  <a:pt x="98" y="72"/>
                  <a:pt x="97" y="72"/>
                  <a:pt x="97" y="72"/>
                </a:cubicBezTo>
                <a:cubicBezTo>
                  <a:pt x="98" y="73"/>
                  <a:pt x="97" y="74"/>
                  <a:pt x="97" y="75"/>
                </a:cubicBezTo>
                <a:cubicBezTo>
                  <a:pt x="99" y="76"/>
                  <a:pt x="100" y="79"/>
                  <a:pt x="102" y="80"/>
                </a:cubicBezTo>
                <a:cubicBezTo>
                  <a:pt x="102" y="80"/>
                  <a:pt x="103" y="79"/>
                  <a:pt x="102" y="79"/>
                </a:cubicBezTo>
                <a:cubicBezTo>
                  <a:pt x="101" y="77"/>
                  <a:pt x="100" y="74"/>
                  <a:pt x="98" y="71"/>
                </a:cubicBezTo>
                <a:close/>
                <a:moveTo>
                  <a:pt x="24" y="172"/>
                </a:moveTo>
                <a:cubicBezTo>
                  <a:pt x="26" y="176"/>
                  <a:pt x="30" y="180"/>
                  <a:pt x="33" y="183"/>
                </a:cubicBezTo>
                <a:cubicBezTo>
                  <a:pt x="33" y="183"/>
                  <a:pt x="34" y="183"/>
                  <a:pt x="35" y="183"/>
                </a:cubicBezTo>
                <a:cubicBezTo>
                  <a:pt x="32" y="179"/>
                  <a:pt x="28" y="176"/>
                  <a:pt x="25" y="173"/>
                </a:cubicBezTo>
                <a:cubicBezTo>
                  <a:pt x="25" y="173"/>
                  <a:pt x="24" y="172"/>
                  <a:pt x="24" y="172"/>
                </a:cubicBezTo>
                <a:close/>
                <a:moveTo>
                  <a:pt x="106" y="46"/>
                </a:moveTo>
                <a:cubicBezTo>
                  <a:pt x="106" y="47"/>
                  <a:pt x="105" y="49"/>
                  <a:pt x="105" y="49"/>
                </a:cubicBezTo>
                <a:cubicBezTo>
                  <a:pt x="106" y="51"/>
                  <a:pt x="108" y="53"/>
                  <a:pt x="110" y="55"/>
                </a:cubicBezTo>
                <a:cubicBezTo>
                  <a:pt x="109" y="55"/>
                  <a:pt x="110" y="54"/>
                  <a:pt x="110" y="54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6" y="45"/>
                  <a:pt x="106" y="46"/>
                  <a:pt x="106" y="46"/>
                </a:cubicBezTo>
                <a:close/>
                <a:moveTo>
                  <a:pt x="103" y="55"/>
                </a:moveTo>
                <a:cubicBezTo>
                  <a:pt x="103" y="56"/>
                  <a:pt x="102" y="57"/>
                  <a:pt x="102" y="57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08" y="63"/>
                  <a:pt x="108" y="62"/>
                  <a:pt x="108" y="61"/>
                </a:cubicBezTo>
                <a:cubicBezTo>
                  <a:pt x="107" y="59"/>
                  <a:pt x="105" y="57"/>
                  <a:pt x="104" y="54"/>
                </a:cubicBezTo>
                <a:cubicBezTo>
                  <a:pt x="104" y="54"/>
                  <a:pt x="104" y="53"/>
                  <a:pt x="103" y="54"/>
                </a:cubicBezTo>
                <a:cubicBezTo>
                  <a:pt x="103" y="54"/>
                  <a:pt x="103" y="55"/>
                  <a:pt x="103" y="55"/>
                </a:cubicBezTo>
                <a:close/>
                <a:moveTo>
                  <a:pt x="83" y="18"/>
                </a:moveTo>
                <a:cubicBezTo>
                  <a:pt x="76" y="18"/>
                  <a:pt x="76" y="18"/>
                  <a:pt x="76" y="18"/>
                </a:cubicBezTo>
                <a:cubicBezTo>
                  <a:pt x="85" y="18"/>
                  <a:pt x="95" y="18"/>
                  <a:pt x="103" y="18"/>
                </a:cubicBezTo>
                <a:cubicBezTo>
                  <a:pt x="97" y="17"/>
                  <a:pt x="90" y="17"/>
                  <a:pt x="83" y="18"/>
                </a:cubicBezTo>
                <a:close/>
                <a:moveTo>
                  <a:pt x="112" y="23"/>
                </a:moveTo>
                <a:cubicBezTo>
                  <a:pt x="114" y="26"/>
                  <a:pt x="115" y="29"/>
                  <a:pt x="117" y="32"/>
                </a:cubicBezTo>
                <a:cubicBezTo>
                  <a:pt x="117" y="31"/>
                  <a:pt x="118" y="29"/>
                  <a:pt x="118" y="28"/>
                </a:cubicBezTo>
                <a:cubicBezTo>
                  <a:pt x="118" y="27"/>
                  <a:pt x="117" y="26"/>
                  <a:pt x="116" y="25"/>
                </a:cubicBezTo>
                <a:cubicBezTo>
                  <a:pt x="115" y="24"/>
                  <a:pt x="115" y="23"/>
                  <a:pt x="114" y="22"/>
                </a:cubicBezTo>
                <a:cubicBezTo>
                  <a:pt x="114" y="22"/>
                  <a:pt x="113" y="22"/>
                  <a:pt x="112" y="21"/>
                </a:cubicBezTo>
                <a:cubicBezTo>
                  <a:pt x="112" y="21"/>
                  <a:pt x="112" y="22"/>
                  <a:pt x="112" y="23"/>
                </a:cubicBezTo>
                <a:close/>
                <a:moveTo>
                  <a:pt x="67" y="178"/>
                </a:moveTo>
                <a:cubicBezTo>
                  <a:pt x="75" y="186"/>
                  <a:pt x="75" y="186"/>
                  <a:pt x="75" y="186"/>
                </a:cubicBezTo>
                <a:cubicBezTo>
                  <a:pt x="76" y="187"/>
                  <a:pt x="78" y="186"/>
                  <a:pt x="79" y="186"/>
                </a:cubicBezTo>
                <a:cubicBezTo>
                  <a:pt x="77" y="184"/>
                  <a:pt x="76" y="183"/>
                  <a:pt x="75" y="182"/>
                </a:cubicBezTo>
                <a:cubicBezTo>
                  <a:pt x="74" y="179"/>
                  <a:pt x="71" y="177"/>
                  <a:pt x="67" y="178"/>
                </a:cubicBezTo>
                <a:close/>
                <a:moveTo>
                  <a:pt x="52" y="42"/>
                </a:moveTo>
                <a:cubicBezTo>
                  <a:pt x="51" y="42"/>
                  <a:pt x="50" y="42"/>
                  <a:pt x="49" y="43"/>
                </a:cubicBezTo>
                <a:cubicBezTo>
                  <a:pt x="49" y="45"/>
                  <a:pt x="49" y="47"/>
                  <a:pt x="49" y="49"/>
                </a:cubicBezTo>
                <a:cubicBezTo>
                  <a:pt x="46" y="67"/>
                  <a:pt x="46" y="67"/>
                  <a:pt x="46" y="67"/>
                </a:cubicBezTo>
                <a:cubicBezTo>
                  <a:pt x="48" y="58"/>
                  <a:pt x="51" y="51"/>
                  <a:pt x="52" y="42"/>
                </a:cubicBezTo>
                <a:cubicBezTo>
                  <a:pt x="52" y="42"/>
                  <a:pt x="53" y="41"/>
                  <a:pt x="52" y="42"/>
                </a:cubicBezTo>
                <a:close/>
                <a:moveTo>
                  <a:pt x="109" y="35"/>
                </a:moveTo>
                <a:cubicBezTo>
                  <a:pt x="107" y="41"/>
                  <a:pt x="107" y="41"/>
                  <a:pt x="107" y="41"/>
                </a:cubicBezTo>
                <a:cubicBezTo>
                  <a:pt x="109" y="42"/>
                  <a:pt x="110" y="44"/>
                  <a:pt x="112" y="46"/>
                </a:cubicBezTo>
                <a:cubicBezTo>
                  <a:pt x="112" y="46"/>
                  <a:pt x="112" y="47"/>
                  <a:pt x="112" y="46"/>
                </a:cubicBezTo>
                <a:cubicBezTo>
                  <a:pt x="113" y="45"/>
                  <a:pt x="113" y="43"/>
                  <a:pt x="113" y="42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lose/>
                <a:moveTo>
                  <a:pt x="36" y="74"/>
                </a:moveTo>
                <a:cubicBezTo>
                  <a:pt x="44" y="82"/>
                  <a:pt x="44" y="82"/>
                  <a:pt x="44" y="82"/>
                </a:cubicBezTo>
                <a:cubicBezTo>
                  <a:pt x="47" y="83"/>
                  <a:pt x="49" y="83"/>
                  <a:pt x="51" y="84"/>
                </a:cubicBezTo>
                <a:cubicBezTo>
                  <a:pt x="51" y="80"/>
                  <a:pt x="52" y="77"/>
                  <a:pt x="53" y="75"/>
                </a:cubicBezTo>
                <a:cubicBezTo>
                  <a:pt x="48" y="76"/>
                  <a:pt x="42" y="74"/>
                  <a:pt x="37" y="73"/>
                </a:cubicBezTo>
                <a:cubicBezTo>
                  <a:pt x="37" y="73"/>
                  <a:pt x="35" y="74"/>
                  <a:pt x="36" y="74"/>
                </a:cubicBezTo>
                <a:close/>
                <a:moveTo>
                  <a:pt x="100" y="19"/>
                </a:moveTo>
                <a:cubicBezTo>
                  <a:pt x="99" y="19"/>
                  <a:pt x="98" y="19"/>
                  <a:pt x="97" y="20"/>
                </a:cubicBezTo>
                <a:cubicBezTo>
                  <a:pt x="100" y="20"/>
                  <a:pt x="103" y="20"/>
                  <a:pt x="105" y="21"/>
                </a:cubicBezTo>
                <a:cubicBezTo>
                  <a:pt x="105" y="22"/>
                  <a:pt x="104" y="22"/>
                  <a:pt x="104" y="22"/>
                </a:cubicBezTo>
                <a:cubicBezTo>
                  <a:pt x="100" y="23"/>
                  <a:pt x="96" y="23"/>
                  <a:pt x="92" y="22"/>
                </a:cubicBezTo>
                <a:cubicBezTo>
                  <a:pt x="92" y="23"/>
                  <a:pt x="93" y="23"/>
                  <a:pt x="93" y="23"/>
                </a:cubicBezTo>
                <a:cubicBezTo>
                  <a:pt x="95" y="23"/>
                  <a:pt x="97" y="23"/>
                  <a:pt x="100" y="24"/>
                </a:cubicBezTo>
                <a:cubicBezTo>
                  <a:pt x="100" y="24"/>
                  <a:pt x="101" y="25"/>
                  <a:pt x="101" y="25"/>
                </a:cubicBezTo>
                <a:cubicBezTo>
                  <a:pt x="100" y="26"/>
                  <a:pt x="99" y="26"/>
                  <a:pt x="99" y="26"/>
                </a:cubicBezTo>
                <a:cubicBezTo>
                  <a:pt x="92" y="26"/>
                  <a:pt x="84" y="26"/>
                  <a:pt x="77" y="26"/>
                </a:cubicBezTo>
                <a:cubicBezTo>
                  <a:pt x="77" y="27"/>
                  <a:pt x="77" y="27"/>
                  <a:pt x="78" y="27"/>
                </a:cubicBezTo>
                <a:cubicBezTo>
                  <a:pt x="81" y="27"/>
                  <a:pt x="84" y="28"/>
                  <a:pt x="86" y="28"/>
                </a:cubicBezTo>
                <a:cubicBezTo>
                  <a:pt x="87" y="29"/>
                  <a:pt x="87" y="29"/>
                  <a:pt x="87" y="28"/>
                </a:cubicBezTo>
                <a:cubicBezTo>
                  <a:pt x="89" y="29"/>
                  <a:pt x="91" y="29"/>
                  <a:pt x="92" y="29"/>
                </a:cubicBezTo>
                <a:cubicBezTo>
                  <a:pt x="93" y="29"/>
                  <a:pt x="94" y="30"/>
                  <a:pt x="94" y="30"/>
                </a:cubicBezTo>
                <a:cubicBezTo>
                  <a:pt x="94" y="31"/>
                  <a:pt x="93" y="32"/>
                  <a:pt x="93" y="32"/>
                </a:cubicBezTo>
                <a:cubicBezTo>
                  <a:pt x="88" y="32"/>
                  <a:pt x="84" y="32"/>
                  <a:pt x="80" y="33"/>
                </a:cubicBezTo>
                <a:cubicBezTo>
                  <a:pt x="79" y="33"/>
                  <a:pt x="78" y="34"/>
                  <a:pt x="78" y="34"/>
                </a:cubicBezTo>
                <a:cubicBezTo>
                  <a:pt x="81" y="36"/>
                  <a:pt x="85" y="36"/>
                  <a:pt x="87" y="38"/>
                </a:cubicBezTo>
                <a:cubicBezTo>
                  <a:pt x="88" y="39"/>
                  <a:pt x="87" y="40"/>
                  <a:pt x="87" y="40"/>
                </a:cubicBezTo>
                <a:cubicBezTo>
                  <a:pt x="86" y="40"/>
                  <a:pt x="84" y="40"/>
                  <a:pt x="83" y="41"/>
                </a:cubicBezTo>
                <a:cubicBezTo>
                  <a:pt x="83" y="41"/>
                  <a:pt x="82" y="41"/>
                  <a:pt x="82" y="41"/>
                </a:cubicBezTo>
                <a:cubicBezTo>
                  <a:pt x="84" y="42"/>
                  <a:pt x="86" y="43"/>
                  <a:pt x="87" y="44"/>
                </a:cubicBezTo>
                <a:cubicBezTo>
                  <a:pt x="85" y="45"/>
                  <a:pt x="82" y="46"/>
                  <a:pt x="80" y="47"/>
                </a:cubicBezTo>
                <a:cubicBezTo>
                  <a:pt x="80" y="48"/>
                  <a:pt x="81" y="48"/>
                  <a:pt x="81" y="49"/>
                </a:cubicBezTo>
                <a:cubicBezTo>
                  <a:pt x="83" y="50"/>
                  <a:pt x="85" y="51"/>
                  <a:pt x="87" y="53"/>
                </a:cubicBezTo>
                <a:cubicBezTo>
                  <a:pt x="84" y="52"/>
                  <a:pt x="83" y="51"/>
                  <a:pt x="81" y="50"/>
                </a:cubicBezTo>
                <a:cubicBezTo>
                  <a:pt x="81" y="50"/>
                  <a:pt x="79" y="49"/>
                  <a:pt x="79" y="48"/>
                </a:cubicBezTo>
                <a:cubicBezTo>
                  <a:pt x="79" y="47"/>
                  <a:pt x="79" y="46"/>
                  <a:pt x="80" y="45"/>
                </a:cubicBezTo>
                <a:cubicBezTo>
                  <a:pt x="81" y="45"/>
                  <a:pt x="83" y="45"/>
                  <a:pt x="85" y="43"/>
                </a:cubicBezTo>
                <a:cubicBezTo>
                  <a:pt x="83" y="44"/>
                  <a:pt x="82" y="43"/>
                  <a:pt x="82" y="43"/>
                </a:cubicBezTo>
                <a:cubicBezTo>
                  <a:pt x="81" y="42"/>
                  <a:pt x="80" y="42"/>
                  <a:pt x="81" y="41"/>
                </a:cubicBezTo>
                <a:cubicBezTo>
                  <a:pt x="82" y="40"/>
                  <a:pt x="83" y="39"/>
                  <a:pt x="86" y="39"/>
                </a:cubicBezTo>
                <a:cubicBezTo>
                  <a:pt x="83" y="38"/>
                  <a:pt x="80" y="37"/>
                  <a:pt x="77" y="35"/>
                </a:cubicBezTo>
                <a:cubicBezTo>
                  <a:pt x="77" y="35"/>
                  <a:pt x="76" y="34"/>
                  <a:pt x="76" y="34"/>
                </a:cubicBezTo>
                <a:cubicBezTo>
                  <a:pt x="78" y="32"/>
                  <a:pt x="80" y="31"/>
                  <a:pt x="83" y="31"/>
                </a:cubicBezTo>
                <a:cubicBezTo>
                  <a:pt x="85" y="31"/>
                  <a:pt x="88" y="31"/>
                  <a:pt x="89" y="30"/>
                </a:cubicBezTo>
                <a:cubicBezTo>
                  <a:pt x="89" y="30"/>
                  <a:pt x="88" y="30"/>
                  <a:pt x="87" y="30"/>
                </a:cubicBezTo>
                <a:cubicBezTo>
                  <a:pt x="86" y="30"/>
                  <a:pt x="85" y="29"/>
                  <a:pt x="84" y="29"/>
                </a:cubicBezTo>
                <a:cubicBezTo>
                  <a:pt x="80" y="29"/>
                  <a:pt x="76" y="28"/>
                  <a:pt x="73" y="27"/>
                </a:cubicBezTo>
                <a:cubicBezTo>
                  <a:pt x="74" y="26"/>
                  <a:pt x="74" y="25"/>
                  <a:pt x="75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74" y="23"/>
                  <a:pt x="74" y="23"/>
                  <a:pt x="74" y="23"/>
                </a:cubicBezTo>
                <a:cubicBezTo>
                  <a:pt x="73" y="25"/>
                  <a:pt x="71" y="27"/>
                  <a:pt x="70" y="29"/>
                </a:cubicBezTo>
                <a:cubicBezTo>
                  <a:pt x="70" y="30"/>
                  <a:pt x="71" y="30"/>
                  <a:pt x="71" y="30"/>
                </a:cubicBezTo>
                <a:cubicBezTo>
                  <a:pt x="71" y="30"/>
                  <a:pt x="71" y="31"/>
                  <a:pt x="71" y="31"/>
                </a:cubicBezTo>
                <a:cubicBezTo>
                  <a:pt x="54" y="41"/>
                  <a:pt x="54" y="41"/>
                  <a:pt x="54" y="41"/>
                </a:cubicBezTo>
                <a:cubicBezTo>
                  <a:pt x="53" y="41"/>
                  <a:pt x="55" y="42"/>
                  <a:pt x="55" y="42"/>
                </a:cubicBezTo>
                <a:cubicBezTo>
                  <a:pt x="55" y="44"/>
                  <a:pt x="54" y="46"/>
                  <a:pt x="54" y="47"/>
                </a:cubicBezTo>
                <a:cubicBezTo>
                  <a:pt x="54" y="48"/>
                  <a:pt x="55" y="49"/>
                  <a:pt x="54" y="50"/>
                </a:cubicBezTo>
                <a:cubicBezTo>
                  <a:pt x="53" y="56"/>
                  <a:pt x="51" y="61"/>
                  <a:pt x="50" y="67"/>
                </a:cubicBezTo>
                <a:cubicBezTo>
                  <a:pt x="51" y="66"/>
                  <a:pt x="53" y="67"/>
                  <a:pt x="55" y="66"/>
                </a:cubicBezTo>
                <a:cubicBezTo>
                  <a:pt x="55" y="65"/>
                  <a:pt x="56" y="64"/>
                  <a:pt x="59" y="65"/>
                </a:cubicBezTo>
                <a:cubicBezTo>
                  <a:pt x="59" y="65"/>
                  <a:pt x="59" y="65"/>
                  <a:pt x="59" y="66"/>
                </a:cubicBezTo>
                <a:cubicBezTo>
                  <a:pt x="61" y="66"/>
                  <a:pt x="63" y="65"/>
                  <a:pt x="64" y="66"/>
                </a:cubicBezTo>
                <a:cubicBezTo>
                  <a:pt x="65" y="67"/>
                  <a:pt x="66" y="68"/>
                  <a:pt x="66" y="69"/>
                </a:cubicBezTo>
                <a:cubicBezTo>
                  <a:pt x="65" y="70"/>
                  <a:pt x="64" y="70"/>
                  <a:pt x="64" y="70"/>
                </a:cubicBezTo>
                <a:cubicBezTo>
                  <a:pt x="61" y="94"/>
                  <a:pt x="56" y="115"/>
                  <a:pt x="52" y="137"/>
                </a:cubicBezTo>
                <a:cubicBezTo>
                  <a:pt x="52" y="139"/>
                  <a:pt x="54" y="140"/>
                  <a:pt x="53" y="141"/>
                </a:cubicBezTo>
                <a:cubicBezTo>
                  <a:pt x="53" y="141"/>
                  <a:pt x="53" y="142"/>
                  <a:pt x="52" y="142"/>
                </a:cubicBezTo>
                <a:cubicBezTo>
                  <a:pt x="50" y="142"/>
                  <a:pt x="47" y="143"/>
                  <a:pt x="44" y="144"/>
                </a:cubicBezTo>
                <a:cubicBezTo>
                  <a:pt x="40" y="143"/>
                  <a:pt x="34" y="143"/>
                  <a:pt x="30" y="145"/>
                </a:cubicBezTo>
                <a:cubicBezTo>
                  <a:pt x="28" y="145"/>
                  <a:pt x="26" y="145"/>
                  <a:pt x="25" y="146"/>
                </a:cubicBezTo>
                <a:cubicBezTo>
                  <a:pt x="23" y="152"/>
                  <a:pt x="23" y="159"/>
                  <a:pt x="23" y="166"/>
                </a:cubicBezTo>
                <a:cubicBezTo>
                  <a:pt x="23" y="167"/>
                  <a:pt x="23" y="168"/>
                  <a:pt x="24" y="168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40" y="170"/>
                  <a:pt x="44" y="170"/>
                  <a:pt x="43" y="170"/>
                </a:cubicBezTo>
                <a:cubicBezTo>
                  <a:pt x="43" y="169"/>
                  <a:pt x="43" y="168"/>
                  <a:pt x="44" y="168"/>
                </a:cubicBezTo>
                <a:cubicBezTo>
                  <a:pt x="47" y="167"/>
                  <a:pt x="50" y="167"/>
                  <a:pt x="53" y="167"/>
                </a:cubicBezTo>
                <a:cubicBezTo>
                  <a:pt x="52" y="167"/>
                  <a:pt x="51" y="166"/>
                  <a:pt x="52" y="166"/>
                </a:cubicBezTo>
                <a:cubicBezTo>
                  <a:pt x="53" y="165"/>
                  <a:pt x="55" y="165"/>
                  <a:pt x="56" y="164"/>
                </a:cubicBezTo>
                <a:cubicBezTo>
                  <a:pt x="56" y="164"/>
                  <a:pt x="55" y="163"/>
                  <a:pt x="56" y="163"/>
                </a:cubicBezTo>
                <a:cubicBezTo>
                  <a:pt x="56" y="162"/>
                  <a:pt x="56" y="162"/>
                  <a:pt x="57" y="162"/>
                </a:cubicBezTo>
                <a:cubicBezTo>
                  <a:pt x="56" y="162"/>
                  <a:pt x="56" y="161"/>
                  <a:pt x="56" y="161"/>
                </a:cubicBezTo>
                <a:cubicBezTo>
                  <a:pt x="56" y="160"/>
                  <a:pt x="56" y="158"/>
                  <a:pt x="56" y="156"/>
                </a:cubicBezTo>
                <a:cubicBezTo>
                  <a:pt x="57" y="155"/>
                  <a:pt x="58" y="156"/>
                  <a:pt x="60" y="156"/>
                </a:cubicBezTo>
                <a:cubicBezTo>
                  <a:pt x="60" y="156"/>
                  <a:pt x="62" y="155"/>
                  <a:pt x="62" y="156"/>
                </a:cubicBezTo>
                <a:cubicBezTo>
                  <a:pt x="61" y="156"/>
                  <a:pt x="60" y="157"/>
                  <a:pt x="58" y="157"/>
                </a:cubicBezTo>
                <a:cubicBezTo>
                  <a:pt x="58" y="157"/>
                  <a:pt x="59" y="158"/>
                  <a:pt x="58" y="159"/>
                </a:cubicBezTo>
                <a:cubicBezTo>
                  <a:pt x="58" y="160"/>
                  <a:pt x="59" y="161"/>
                  <a:pt x="60" y="161"/>
                </a:cubicBezTo>
                <a:cubicBezTo>
                  <a:pt x="60" y="161"/>
                  <a:pt x="60" y="162"/>
                  <a:pt x="60" y="162"/>
                </a:cubicBezTo>
                <a:cubicBezTo>
                  <a:pt x="60" y="164"/>
                  <a:pt x="62" y="163"/>
                  <a:pt x="62" y="164"/>
                </a:cubicBezTo>
                <a:cubicBezTo>
                  <a:pt x="63" y="164"/>
                  <a:pt x="62" y="165"/>
                  <a:pt x="63" y="165"/>
                </a:cubicBezTo>
                <a:cubicBezTo>
                  <a:pt x="62" y="165"/>
                  <a:pt x="59" y="165"/>
                  <a:pt x="59" y="165"/>
                </a:cubicBezTo>
                <a:cubicBezTo>
                  <a:pt x="59" y="166"/>
                  <a:pt x="60" y="166"/>
                  <a:pt x="60" y="166"/>
                </a:cubicBezTo>
                <a:cubicBezTo>
                  <a:pt x="61" y="166"/>
                  <a:pt x="62" y="167"/>
                  <a:pt x="61" y="168"/>
                </a:cubicBezTo>
                <a:cubicBezTo>
                  <a:pt x="61" y="168"/>
                  <a:pt x="60" y="168"/>
                  <a:pt x="60" y="169"/>
                </a:cubicBezTo>
                <a:cubicBezTo>
                  <a:pt x="60" y="168"/>
                  <a:pt x="57" y="168"/>
                  <a:pt x="56" y="168"/>
                </a:cubicBezTo>
                <a:cubicBezTo>
                  <a:pt x="55" y="168"/>
                  <a:pt x="55" y="169"/>
                  <a:pt x="55" y="169"/>
                </a:cubicBezTo>
                <a:cubicBezTo>
                  <a:pt x="61" y="170"/>
                  <a:pt x="68" y="170"/>
                  <a:pt x="74" y="171"/>
                </a:cubicBezTo>
                <a:cubicBezTo>
                  <a:pt x="85" y="173"/>
                  <a:pt x="85" y="173"/>
                  <a:pt x="85" y="173"/>
                </a:cubicBezTo>
                <a:cubicBezTo>
                  <a:pt x="86" y="173"/>
                  <a:pt x="88" y="173"/>
                  <a:pt x="89" y="173"/>
                </a:cubicBezTo>
                <a:cubicBezTo>
                  <a:pt x="88" y="172"/>
                  <a:pt x="88" y="171"/>
                  <a:pt x="87" y="170"/>
                </a:cubicBezTo>
                <a:cubicBezTo>
                  <a:pt x="86" y="170"/>
                  <a:pt x="87" y="169"/>
                  <a:pt x="87" y="169"/>
                </a:cubicBezTo>
                <a:cubicBezTo>
                  <a:pt x="88" y="169"/>
                  <a:pt x="89" y="171"/>
                  <a:pt x="90" y="171"/>
                </a:cubicBezTo>
                <a:cubicBezTo>
                  <a:pt x="90" y="169"/>
                  <a:pt x="90" y="168"/>
                  <a:pt x="89" y="167"/>
                </a:cubicBezTo>
                <a:cubicBezTo>
                  <a:pt x="89" y="166"/>
                  <a:pt x="90" y="166"/>
                  <a:pt x="90" y="166"/>
                </a:cubicBezTo>
                <a:cubicBezTo>
                  <a:pt x="89" y="161"/>
                  <a:pt x="90" y="155"/>
                  <a:pt x="90" y="150"/>
                </a:cubicBezTo>
                <a:cubicBezTo>
                  <a:pt x="85" y="149"/>
                  <a:pt x="80" y="149"/>
                  <a:pt x="74" y="149"/>
                </a:cubicBezTo>
                <a:cubicBezTo>
                  <a:pt x="72" y="150"/>
                  <a:pt x="68" y="149"/>
                  <a:pt x="67" y="147"/>
                </a:cubicBezTo>
                <a:cubicBezTo>
                  <a:pt x="72" y="127"/>
                  <a:pt x="79" y="108"/>
                  <a:pt x="84" y="88"/>
                </a:cubicBezTo>
                <a:cubicBezTo>
                  <a:pt x="91" y="65"/>
                  <a:pt x="100" y="43"/>
                  <a:pt x="106" y="19"/>
                </a:cubicBezTo>
                <a:cubicBezTo>
                  <a:pt x="104" y="19"/>
                  <a:pt x="102" y="19"/>
                  <a:pt x="100" y="19"/>
                </a:cubicBezTo>
                <a:close/>
                <a:moveTo>
                  <a:pt x="2" y="157"/>
                </a:moveTo>
                <a:cubicBezTo>
                  <a:pt x="3" y="157"/>
                  <a:pt x="3" y="157"/>
                  <a:pt x="3" y="157"/>
                </a:cubicBezTo>
                <a:cubicBezTo>
                  <a:pt x="5" y="160"/>
                  <a:pt x="8" y="164"/>
                  <a:pt x="10" y="166"/>
                </a:cubicBezTo>
                <a:cubicBezTo>
                  <a:pt x="11" y="166"/>
                  <a:pt x="10" y="165"/>
                  <a:pt x="10" y="165"/>
                </a:cubicBezTo>
                <a:cubicBezTo>
                  <a:pt x="9" y="164"/>
                  <a:pt x="8" y="163"/>
                  <a:pt x="9" y="162"/>
                </a:cubicBezTo>
                <a:cubicBezTo>
                  <a:pt x="9" y="161"/>
                  <a:pt x="10" y="162"/>
                  <a:pt x="11" y="162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15" y="139"/>
                  <a:pt x="18" y="138"/>
                  <a:pt x="22" y="137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23" y="136"/>
                  <a:pt x="26" y="137"/>
                  <a:pt x="26" y="137"/>
                </a:cubicBezTo>
                <a:cubicBezTo>
                  <a:pt x="31" y="137"/>
                  <a:pt x="36" y="137"/>
                  <a:pt x="41" y="137"/>
                </a:cubicBezTo>
                <a:cubicBezTo>
                  <a:pt x="40" y="136"/>
                  <a:pt x="40" y="134"/>
                  <a:pt x="41" y="133"/>
                </a:cubicBezTo>
                <a:cubicBezTo>
                  <a:pt x="42" y="133"/>
                  <a:pt x="43" y="134"/>
                  <a:pt x="43" y="133"/>
                </a:cubicBezTo>
                <a:cubicBezTo>
                  <a:pt x="46" y="122"/>
                  <a:pt x="46" y="107"/>
                  <a:pt x="48" y="95"/>
                </a:cubicBezTo>
                <a:cubicBezTo>
                  <a:pt x="49" y="93"/>
                  <a:pt x="50" y="90"/>
                  <a:pt x="50" y="87"/>
                </a:cubicBezTo>
                <a:cubicBezTo>
                  <a:pt x="47" y="87"/>
                  <a:pt x="45" y="86"/>
                  <a:pt x="42" y="85"/>
                </a:cubicBezTo>
                <a:cubicBezTo>
                  <a:pt x="38" y="83"/>
                  <a:pt x="38" y="83"/>
                  <a:pt x="38" y="83"/>
                </a:cubicBezTo>
                <a:cubicBezTo>
                  <a:pt x="37" y="82"/>
                  <a:pt x="36" y="81"/>
                  <a:pt x="35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4" y="81"/>
                  <a:pt x="33" y="81"/>
                  <a:pt x="32" y="80"/>
                </a:cubicBezTo>
                <a:cubicBezTo>
                  <a:pt x="31" y="80"/>
                  <a:pt x="31" y="79"/>
                  <a:pt x="31" y="78"/>
                </a:cubicBezTo>
                <a:cubicBezTo>
                  <a:pt x="30" y="70"/>
                  <a:pt x="31" y="62"/>
                  <a:pt x="33" y="56"/>
                </a:cubicBezTo>
                <a:cubicBezTo>
                  <a:pt x="34" y="49"/>
                  <a:pt x="37" y="43"/>
                  <a:pt x="36" y="36"/>
                </a:cubicBezTo>
                <a:cubicBezTo>
                  <a:pt x="38" y="35"/>
                  <a:pt x="40" y="35"/>
                  <a:pt x="41" y="36"/>
                </a:cubicBezTo>
                <a:cubicBezTo>
                  <a:pt x="54" y="36"/>
                  <a:pt x="61" y="31"/>
                  <a:pt x="67" y="25"/>
                </a:cubicBezTo>
                <a:cubicBezTo>
                  <a:pt x="68" y="22"/>
                  <a:pt x="68" y="18"/>
                  <a:pt x="69" y="15"/>
                </a:cubicBezTo>
                <a:cubicBezTo>
                  <a:pt x="66" y="16"/>
                  <a:pt x="63" y="16"/>
                  <a:pt x="61" y="17"/>
                </a:cubicBezTo>
                <a:cubicBezTo>
                  <a:pt x="60" y="17"/>
                  <a:pt x="59" y="16"/>
                  <a:pt x="57" y="16"/>
                </a:cubicBezTo>
                <a:cubicBezTo>
                  <a:pt x="57" y="16"/>
                  <a:pt x="57" y="14"/>
                  <a:pt x="57" y="14"/>
                </a:cubicBezTo>
                <a:cubicBezTo>
                  <a:pt x="59" y="13"/>
                  <a:pt x="61" y="12"/>
                  <a:pt x="63" y="12"/>
                </a:cubicBezTo>
                <a:cubicBezTo>
                  <a:pt x="63" y="12"/>
                  <a:pt x="63" y="10"/>
                  <a:pt x="65" y="10"/>
                </a:cubicBezTo>
                <a:cubicBezTo>
                  <a:pt x="64" y="10"/>
                  <a:pt x="65" y="9"/>
                  <a:pt x="65" y="8"/>
                </a:cubicBezTo>
                <a:cubicBezTo>
                  <a:pt x="69" y="7"/>
                  <a:pt x="74" y="8"/>
                  <a:pt x="79" y="7"/>
                </a:cubicBezTo>
                <a:cubicBezTo>
                  <a:pt x="90" y="7"/>
                  <a:pt x="100" y="8"/>
                  <a:pt x="110" y="9"/>
                </a:cubicBezTo>
                <a:cubicBezTo>
                  <a:pt x="110" y="10"/>
                  <a:pt x="111" y="9"/>
                  <a:pt x="111" y="9"/>
                </a:cubicBezTo>
                <a:cubicBezTo>
                  <a:pt x="111" y="6"/>
                  <a:pt x="112" y="3"/>
                  <a:pt x="112" y="1"/>
                </a:cubicBezTo>
                <a:cubicBezTo>
                  <a:pt x="113" y="0"/>
                  <a:pt x="114" y="0"/>
                  <a:pt x="114" y="0"/>
                </a:cubicBezTo>
                <a:cubicBezTo>
                  <a:pt x="116" y="0"/>
                  <a:pt x="117" y="2"/>
                  <a:pt x="117" y="4"/>
                </a:cubicBezTo>
                <a:cubicBezTo>
                  <a:pt x="116" y="5"/>
                  <a:pt x="115" y="8"/>
                  <a:pt x="115" y="10"/>
                </a:cubicBezTo>
                <a:cubicBezTo>
                  <a:pt x="117" y="10"/>
                  <a:pt x="118" y="12"/>
                  <a:pt x="118" y="14"/>
                </a:cubicBezTo>
                <a:cubicBezTo>
                  <a:pt x="118" y="14"/>
                  <a:pt x="117" y="14"/>
                  <a:pt x="117" y="15"/>
                </a:cubicBezTo>
                <a:cubicBezTo>
                  <a:pt x="118" y="14"/>
                  <a:pt x="118" y="15"/>
                  <a:pt x="118" y="15"/>
                </a:cubicBezTo>
                <a:cubicBezTo>
                  <a:pt x="119" y="16"/>
                  <a:pt x="118" y="17"/>
                  <a:pt x="118" y="16"/>
                </a:cubicBezTo>
                <a:cubicBezTo>
                  <a:pt x="117" y="16"/>
                  <a:pt x="116" y="16"/>
                  <a:pt x="115" y="15"/>
                </a:cubicBezTo>
                <a:cubicBezTo>
                  <a:pt x="117" y="20"/>
                  <a:pt x="118" y="23"/>
                  <a:pt x="121" y="26"/>
                </a:cubicBezTo>
                <a:cubicBezTo>
                  <a:pt x="122" y="30"/>
                  <a:pt x="125" y="33"/>
                  <a:pt x="126" y="36"/>
                </a:cubicBezTo>
                <a:cubicBezTo>
                  <a:pt x="127" y="36"/>
                  <a:pt x="128" y="37"/>
                  <a:pt x="127" y="38"/>
                </a:cubicBezTo>
                <a:cubicBezTo>
                  <a:pt x="126" y="38"/>
                  <a:pt x="125" y="38"/>
                  <a:pt x="125" y="38"/>
                </a:cubicBezTo>
                <a:cubicBezTo>
                  <a:pt x="123" y="36"/>
                  <a:pt x="122" y="34"/>
                  <a:pt x="121" y="32"/>
                </a:cubicBezTo>
                <a:cubicBezTo>
                  <a:pt x="119" y="33"/>
                  <a:pt x="118" y="36"/>
                  <a:pt x="119" y="38"/>
                </a:cubicBezTo>
                <a:cubicBezTo>
                  <a:pt x="119" y="39"/>
                  <a:pt x="117" y="38"/>
                  <a:pt x="117" y="40"/>
                </a:cubicBezTo>
                <a:cubicBezTo>
                  <a:pt x="118" y="41"/>
                  <a:pt x="119" y="43"/>
                  <a:pt x="119" y="45"/>
                </a:cubicBezTo>
                <a:cubicBezTo>
                  <a:pt x="119" y="46"/>
                  <a:pt x="117" y="46"/>
                  <a:pt x="117" y="46"/>
                </a:cubicBezTo>
                <a:cubicBezTo>
                  <a:pt x="117" y="47"/>
                  <a:pt x="118" y="49"/>
                  <a:pt x="117" y="50"/>
                </a:cubicBezTo>
                <a:cubicBezTo>
                  <a:pt x="117" y="51"/>
                  <a:pt x="116" y="51"/>
                  <a:pt x="114" y="51"/>
                </a:cubicBezTo>
                <a:cubicBezTo>
                  <a:pt x="116" y="52"/>
                  <a:pt x="115" y="52"/>
                  <a:pt x="114" y="51"/>
                </a:cubicBezTo>
                <a:cubicBezTo>
                  <a:pt x="114" y="51"/>
                  <a:pt x="114" y="51"/>
                  <a:pt x="113" y="52"/>
                </a:cubicBezTo>
                <a:cubicBezTo>
                  <a:pt x="114" y="52"/>
                  <a:pt x="114" y="52"/>
                  <a:pt x="114" y="53"/>
                </a:cubicBezTo>
                <a:cubicBezTo>
                  <a:pt x="113" y="52"/>
                  <a:pt x="113" y="53"/>
                  <a:pt x="113" y="54"/>
                </a:cubicBezTo>
                <a:cubicBezTo>
                  <a:pt x="113" y="55"/>
                  <a:pt x="114" y="57"/>
                  <a:pt x="114" y="59"/>
                </a:cubicBezTo>
                <a:cubicBezTo>
                  <a:pt x="114" y="59"/>
                  <a:pt x="113" y="60"/>
                  <a:pt x="113" y="60"/>
                </a:cubicBezTo>
                <a:cubicBezTo>
                  <a:pt x="113" y="60"/>
                  <a:pt x="112" y="60"/>
                  <a:pt x="112" y="60"/>
                </a:cubicBezTo>
                <a:cubicBezTo>
                  <a:pt x="111" y="60"/>
                  <a:pt x="111" y="61"/>
                  <a:pt x="111" y="63"/>
                </a:cubicBezTo>
                <a:cubicBezTo>
                  <a:pt x="111" y="63"/>
                  <a:pt x="112" y="65"/>
                  <a:pt x="111" y="66"/>
                </a:cubicBezTo>
                <a:cubicBezTo>
                  <a:pt x="111" y="66"/>
                  <a:pt x="111" y="66"/>
                  <a:pt x="110" y="67"/>
                </a:cubicBezTo>
                <a:cubicBezTo>
                  <a:pt x="110" y="67"/>
                  <a:pt x="109" y="67"/>
                  <a:pt x="109" y="67"/>
                </a:cubicBezTo>
                <a:cubicBezTo>
                  <a:pt x="109" y="70"/>
                  <a:pt x="108" y="74"/>
                  <a:pt x="107" y="77"/>
                </a:cubicBezTo>
                <a:cubicBezTo>
                  <a:pt x="107" y="78"/>
                  <a:pt x="107" y="79"/>
                  <a:pt x="108" y="80"/>
                </a:cubicBezTo>
                <a:cubicBezTo>
                  <a:pt x="107" y="80"/>
                  <a:pt x="107" y="80"/>
                  <a:pt x="106" y="79"/>
                </a:cubicBezTo>
                <a:cubicBezTo>
                  <a:pt x="106" y="79"/>
                  <a:pt x="106" y="80"/>
                  <a:pt x="106" y="81"/>
                </a:cubicBezTo>
                <a:cubicBezTo>
                  <a:pt x="107" y="83"/>
                  <a:pt x="108" y="84"/>
                  <a:pt x="109" y="86"/>
                </a:cubicBezTo>
                <a:cubicBezTo>
                  <a:pt x="109" y="86"/>
                  <a:pt x="109" y="88"/>
                  <a:pt x="108" y="88"/>
                </a:cubicBezTo>
                <a:cubicBezTo>
                  <a:pt x="106" y="88"/>
                  <a:pt x="105" y="86"/>
                  <a:pt x="104" y="86"/>
                </a:cubicBezTo>
                <a:cubicBezTo>
                  <a:pt x="104" y="87"/>
                  <a:pt x="103" y="88"/>
                  <a:pt x="104" y="89"/>
                </a:cubicBezTo>
                <a:cubicBezTo>
                  <a:pt x="105" y="90"/>
                  <a:pt x="106" y="91"/>
                  <a:pt x="106" y="93"/>
                </a:cubicBezTo>
                <a:cubicBezTo>
                  <a:pt x="106" y="94"/>
                  <a:pt x="105" y="95"/>
                  <a:pt x="104" y="94"/>
                </a:cubicBezTo>
                <a:cubicBezTo>
                  <a:pt x="103" y="94"/>
                  <a:pt x="103" y="94"/>
                  <a:pt x="102" y="93"/>
                </a:cubicBezTo>
                <a:cubicBezTo>
                  <a:pt x="102" y="93"/>
                  <a:pt x="102" y="94"/>
                  <a:pt x="102" y="94"/>
                </a:cubicBezTo>
                <a:cubicBezTo>
                  <a:pt x="103" y="96"/>
                  <a:pt x="104" y="97"/>
                  <a:pt x="104" y="99"/>
                </a:cubicBezTo>
                <a:cubicBezTo>
                  <a:pt x="104" y="99"/>
                  <a:pt x="103" y="100"/>
                  <a:pt x="103" y="100"/>
                </a:cubicBezTo>
                <a:cubicBezTo>
                  <a:pt x="102" y="100"/>
                  <a:pt x="101" y="99"/>
                  <a:pt x="100" y="99"/>
                </a:cubicBezTo>
                <a:cubicBezTo>
                  <a:pt x="100" y="99"/>
                  <a:pt x="99" y="100"/>
                  <a:pt x="99" y="101"/>
                </a:cubicBezTo>
                <a:cubicBezTo>
                  <a:pt x="99" y="102"/>
                  <a:pt x="100" y="103"/>
                  <a:pt x="100" y="103"/>
                </a:cubicBezTo>
                <a:cubicBezTo>
                  <a:pt x="99" y="104"/>
                  <a:pt x="99" y="104"/>
                  <a:pt x="98" y="104"/>
                </a:cubicBezTo>
                <a:cubicBezTo>
                  <a:pt x="98" y="105"/>
                  <a:pt x="97" y="107"/>
                  <a:pt x="97" y="109"/>
                </a:cubicBezTo>
                <a:cubicBezTo>
                  <a:pt x="97" y="109"/>
                  <a:pt x="98" y="111"/>
                  <a:pt x="97" y="111"/>
                </a:cubicBezTo>
                <a:cubicBezTo>
                  <a:pt x="96" y="111"/>
                  <a:pt x="96" y="111"/>
                  <a:pt x="96" y="112"/>
                </a:cubicBezTo>
                <a:cubicBezTo>
                  <a:pt x="95" y="113"/>
                  <a:pt x="96" y="114"/>
                  <a:pt x="96" y="115"/>
                </a:cubicBezTo>
                <a:cubicBezTo>
                  <a:pt x="94" y="116"/>
                  <a:pt x="94" y="117"/>
                  <a:pt x="94" y="119"/>
                </a:cubicBezTo>
                <a:cubicBezTo>
                  <a:pt x="94" y="119"/>
                  <a:pt x="95" y="120"/>
                  <a:pt x="95" y="121"/>
                </a:cubicBezTo>
                <a:cubicBezTo>
                  <a:pt x="95" y="121"/>
                  <a:pt x="94" y="122"/>
                  <a:pt x="94" y="122"/>
                </a:cubicBezTo>
                <a:cubicBezTo>
                  <a:pt x="93" y="122"/>
                  <a:pt x="93" y="122"/>
                  <a:pt x="92" y="121"/>
                </a:cubicBezTo>
                <a:cubicBezTo>
                  <a:pt x="92" y="122"/>
                  <a:pt x="92" y="123"/>
                  <a:pt x="92" y="124"/>
                </a:cubicBezTo>
                <a:cubicBezTo>
                  <a:pt x="92" y="125"/>
                  <a:pt x="92" y="125"/>
                  <a:pt x="93" y="126"/>
                </a:cubicBezTo>
                <a:cubicBezTo>
                  <a:pt x="91" y="127"/>
                  <a:pt x="89" y="129"/>
                  <a:pt x="91" y="130"/>
                </a:cubicBezTo>
                <a:cubicBezTo>
                  <a:pt x="91" y="131"/>
                  <a:pt x="92" y="132"/>
                  <a:pt x="92" y="133"/>
                </a:cubicBezTo>
                <a:cubicBezTo>
                  <a:pt x="91" y="134"/>
                  <a:pt x="90" y="134"/>
                  <a:pt x="90" y="133"/>
                </a:cubicBezTo>
                <a:cubicBezTo>
                  <a:pt x="90" y="135"/>
                  <a:pt x="89" y="136"/>
                  <a:pt x="90" y="137"/>
                </a:cubicBezTo>
                <a:cubicBezTo>
                  <a:pt x="89" y="138"/>
                  <a:pt x="89" y="138"/>
                  <a:pt x="89" y="138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90" y="141"/>
                  <a:pt x="92" y="141"/>
                  <a:pt x="93" y="141"/>
                </a:cubicBezTo>
                <a:cubicBezTo>
                  <a:pt x="94" y="140"/>
                  <a:pt x="95" y="139"/>
                  <a:pt x="97" y="140"/>
                </a:cubicBezTo>
                <a:cubicBezTo>
                  <a:pt x="97" y="140"/>
                  <a:pt x="97" y="142"/>
                  <a:pt x="98" y="141"/>
                </a:cubicBezTo>
                <a:cubicBezTo>
                  <a:pt x="100" y="141"/>
                  <a:pt x="103" y="142"/>
                  <a:pt x="103" y="144"/>
                </a:cubicBezTo>
                <a:cubicBezTo>
                  <a:pt x="103" y="145"/>
                  <a:pt x="104" y="146"/>
                  <a:pt x="105" y="147"/>
                </a:cubicBezTo>
                <a:cubicBezTo>
                  <a:pt x="108" y="151"/>
                  <a:pt x="112" y="154"/>
                  <a:pt x="116" y="156"/>
                </a:cubicBezTo>
                <a:cubicBezTo>
                  <a:pt x="116" y="157"/>
                  <a:pt x="115" y="158"/>
                  <a:pt x="115" y="157"/>
                </a:cubicBezTo>
                <a:cubicBezTo>
                  <a:pt x="113" y="157"/>
                  <a:pt x="112" y="156"/>
                  <a:pt x="111" y="155"/>
                </a:cubicBezTo>
                <a:cubicBezTo>
                  <a:pt x="111" y="156"/>
                  <a:pt x="111" y="158"/>
                  <a:pt x="112" y="159"/>
                </a:cubicBezTo>
                <a:cubicBezTo>
                  <a:pt x="110" y="159"/>
                  <a:pt x="110" y="160"/>
                  <a:pt x="110" y="161"/>
                </a:cubicBezTo>
                <a:cubicBezTo>
                  <a:pt x="110" y="162"/>
                  <a:pt x="111" y="162"/>
                  <a:pt x="111" y="163"/>
                </a:cubicBezTo>
                <a:cubicBezTo>
                  <a:pt x="109" y="163"/>
                  <a:pt x="110" y="165"/>
                  <a:pt x="110" y="166"/>
                </a:cubicBezTo>
                <a:cubicBezTo>
                  <a:pt x="110" y="166"/>
                  <a:pt x="111" y="167"/>
                  <a:pt x="110" y="167"/>
                </a:cubicBezTo>
                <a:cubicBezTo>
                  <a:pt x="108" y="167"/>
                  <a:pt x="109" y="168"/>
                  <a:pt x="109" y="169"/>
                </a:cubicBezTo>
                <a:cubicBezTo>
                  <a:pt x="109" y="169"/>
                  <a:pt x="109" y="170"/>
                  <a:pt x="109" y="171"/>
                </a:cubicBezTo>
                <a:cubicBezTo>
                  <a:pt x="109" y="172"/>
                  <a:pt x="110" y="173"/>
                  <a:pt x="109" y="174"/>
                </a:cubicBezTo>
                <a:cubicBezTo>
                  <a:pt x="109" y="174"/>
                  <a:pt x="109" y="174"/>
                  <a:pt x="108" y="174"/>
                </a:cubicBezTo>
                <a:cubicBezTo>
                  <a:pt x="108" y="176"/>
                  <a:pt x="109" y="177"/>
                  <a:pt x="109" y="178"/>
                </a:cubicBezTo>
                <a:cubicBezTo>
                  <a:pt x="109" y="179"/>
                  <a:pt x="108" y="179"/>
                  <a:pt x="108" y="178"/>
                </a:cubicBezTo>
                <a:cubicBezTo>
                  <a:pt x="107" y="179"/>
                  <a:pt x="107" y="181"/>
                  <a:pt x="108" y="181"/>
                </a:cubicBezTo>
                <a:cubicBezTo>
                  <a:pt x="108" y="183"/>
                  <a:pt x="110" y="184"/>
                  <a:pt x="110" y="185"/>
                </a:cubicBezTo>
                <a:cubicBezTo>
                  <a:pt x="110" y="185"/>
                  <a:pt x="109" y="186"/>
                  <a:pt x="109" y="185"/>
                </a:cubicBezTo>
                <a:cubicBezTo>
                  <a:pt x="108" y="185"/>
                  <a:pt x="107" y="184"/>
                  <a:pt x="106" y="184"/>
                </a:cubicBezTo>
                <a:cubicBezTo>
                  <a:pt x="109" y="188"/>
                  <a:pt x="112" y="191"/>
                  <a:pt x="115" y="195"/>
                </a:cubicBezTo>
                <a:cubicBezTo>
                  <a:pt x="115" y="195"/>
                  <a:pt x="116" y="196"/>
                  <a:pt x="114" y="196"/>
                </a:cubicBezTo>
                <a:cubicBezTo>
                  <a:pt x="114" y="196"/>
                  <a:pt x="114" y="195"/>
                  <a:pt x="113" y="195"/>
                </a:cubicBezTo>
                <a:cubicBezTo>
                  <a:pt x="113" y="196"/>
                  <a:pt x="112" y="196"/>
                  <a:pt x="111" y="196"/>
                </a:cubicBezTo>
                <a:cubicBezTo>
                  <a:pt x="109" y="194"/>
                  <a:pt x="107" y="192"/>
                  <a:pt x="105" y="190"/>
                </a:cubicBezTo>
                <a:cubicBezTo>
                  <a:pt x="105" y="190"/>
                  <a:pt x="102" y="189"/>
                  <a:pt x="101" y="189"/>
                </a:cubicBezTo>
                <a:cubicBezTo>
                  <a:pt x="102" y="189"/>
                  <a:pt x="101" y="191"/>
                  <a:pt x="101" y="190"/>
                </a:cubicBezTo>
                <a:cubicBezTo>
                  <a:pt x="98" y="189"/>
                  <a:pt x="93" y="190"/>
                  <a:pt x="89" y="190"/>
                </a:cubicBezTo>
                <a:cubicBezTo>
                  <a:pt x="87" y="190"/>
                  <a:pt x="84" y="190"/>
                  <a:pt x="82" y="189"/>
                </a:cubicBezTo>
                <a:cubicBezTo>
                  <a:pt x="82" y="191"/>
                  <a:pt x="80" y="191"/>
                  <a:pt x="79" y="190"/>
                </a:cubicBezTo>
                <a:cubicBezTo>
                  <a:pt x="78" y="189"/>
                  <a:pt x="76" y="189"/>
                  <a:pt x="75" y="190"/>
                </a:cubicBezTo>
                <a:cubicBezTo>
                  <a:pt x="74" y="190"/>
                  <a:pt x="74" y="190"/>
                  <a:pt x="73" y="190"/>
                </a:cubicBezTo>
                <a:cubicBezTo>
                  <a:pt x="68" y="190"/>
                  <a:pt x="64" y="190"/>
                  <a:pt x="59" y="190"/>
                </a:cubicBezTo>
                <a:cubicBezTo>
                  <a:pt x="56" y="189"/>
                  <a:pt x="53" y="189"/>
                  <a:pt x="51" y="189"/>
                </a:cubicBezTo>
                <a:cubicBezTo>
                  <a:pt x="50" y="189"/>
                  <a:pt x="50" y="188"/>
                  <a:pt x="50" y="188"/>
                </a:cubicBezTo>
                <a:cubicBezTo>
                  <a:pt x="45" y="188"/>
                  <a:pt x="41" y="186"/>
                  <a:pt x="35" y="187"/>
                </a:cubicBezTo>
                <a:cubicBezTo>
                  <a:pt x="36" y="187"/>
                  <a:pt x="37" y="188"/>
                  <a:pt x="37" y="189"/>
                </a:cubicBezTo>
                <a:cubicBezTo>
                  <a:pt x="38" y="189"/>
                  <a:pt x="37" y="190"/>
                  <a:pt x="36" y="190"/>
                </a:cubicBezTo>
                <a:cubicBezTo>
                  <a:pt x="35" y="189"/>
                  <a:pt x="33" y="186"/>
                  <a:pt x="30" y="186"/>
                </a:cubicBezTo>
                <a:cubicBezTo>
                  <a:pt x="30" y="188"/>
                  <a:pt x="32" y="190"/>
                  <a:pt x="33" y="190"/>
                </a:cubicBezTo>
                <a:cubicBezTo>
                  <a:pt x="34" y="191"/>
                  <a:pt x="33" y="192"/>
                  <a:pt x="34" y="193"/>
                </a:cubicBezTo>
                <a:cubicBezTo>
                  <a:pt x="34" y="194"/>
                  <a:pt x="33" y="194"/>
                  <a:pt x="33" y="194"/>
                </a:cubicBezTo>
                <a:cubicBezTo>
                  <a:pt x="30" y="191"/>
                  <a:pt x="28" y="189"/>
                  <a:pt x="25" y="186"/>
                </a:cubicBezTo>
                <a:cubicBezTo>
                  <a:pt x="25" y="186"/>
                  <a:pt x="24" y="186"/>
                  <a:pt x="24" y="187"/>
                </a:cubicBezTo>
                <a:cubicBezTo>
                  <a:pt x="23" y="186"/>
                  <a:pt x="21" y="185"/>
                  <a:pt x="20" y="183"/>
                </a:cubicBezTo>
                <a:cubicBezTo>
                  <a:pt x="17" y="176"/>
                  <a:pt x="11" y="171"/>
                  <a:pt x="7" y="165"/>
                </a:cubicBezTo>
                <a:cubicBezTo>
                  <a:pt x="4" y="163"/>
                  <a:pt x="2" y="160"/>
                  <a:pt x="1" y="157"/>
                </a:cubicBezTo>
                <a:cubicBezTo>
                  <a:pt x="0" y="156"/>
                  <a:pt x="1" y="156"/>
                  <a:pt x="2" y="156"/>
                </a:cubicBezTo>
                <a:cubicBezTo>
                  <a:pt x="2" y="156"/>
                  <a:pt x="2" y="157"/>
                  <a:pt x="2" y="157"/>
                </a:cubicBezTo>
                <a:close/>
              </a:path>
            </a:pathLst>
          </a:custGeom>
          <a:solidFill>
            <a:srgbClr val="FFCA0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688975" y="3105785"/>
            <a:ext cx="7129780" cy="1244600"/>
            <a:chOff x="1796594" y="3023485"/>
            <a:chExt cx="5925003" cy="1040513"/>
          </a:xfrm>
        </p:grpSpPr>
        <p:sp>
          <p:nvSpPr>
            <p:cNvPr id="15" name="Freeform 9"/>
            <p:cNvSpPr>
              <a:spLocks noChangeAspect="1"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1796594" y="3130811"/>
              <a:ext cx="613686" cy="776218"/>
            </a:xfrm>
            <a:custGeom>
              <a:avLst/>
              <a:gdLst>
                <a:gd name="T0" fmla="*/ 29 w 168"/>
                <a:gd name="T1" fmla="*/ 88 h 213"/>
                <a:gd name="T2" fmla="*/ 65 w 168"/>
                <a:gd name="T3" fmla="*/ 73 h 213"/>
                <a:gd name="T4" fmla="*/ 32 w 168"/>
                <a:gd name="T5" fmla="*/ 48 h 213"/>
                <a:gd name="T6" fmla="*/ 42 w 168"/>
                <a:gd name="T7" fmla="*/ 26 h 213"/>
                <a:gd name="T8" fmla="*/ 46 w 168"/>
                <a:gd name="T9" fmla="*/ 76 h 213"/>
                <a:gd name="T10" fmla="*/ 90 w 168"/>
                <a:gd name="T11" fmla="*/ 76 h 213"/>
                <a:gd name="T12" fmla="*/ 66 w 168"/>
                <a:gd name="T13" fmla="*/ 76 h 213"/>
                <a:gd name="T14" fmla="*/ 56 w 168"/>
                <a:gd name="T15" fmla="*/ 175 h 213"/>
                <a:gd name="T16" fmla="*/ 41 w 168"/>
                <a:gd name="T17" fmla="*/ 175 h 213"/>
                <a:gd name="T18" fmla="*/ 106 w 168"/>
                <a:gd name="T19" fmla="*/ 204 h 213"/>
                <a:gd name="T20" fmla="*/ 26 w 168"/>
                <a:gd name="T21" fmla="*/ 44 h 213"/>
                <a:gd name="T22" fmla="*/ 76 w 168"/>
                <a:gd name="T23" fmla="*/ 81 h 213"/>
                <a:gd name="T24" fmla="*/ 89 w 168"/>
                <a:gd name="T25" fmla="*/ 185 h 213"/>
                <a:gd name="T26" fmla="*/ 124 w 168"/>
                <a:gd name="T27" fmla="*/ 18 h 213"/>
                <a:gd name="T28" fmla="*/ 58 w 168"/>
                <a:gd name="T29" fmla="*/ 183 h 213"/>
                <a:gd name="T30" fmla="*/ 27 w 168"/>
                <a:gd name="T31" fmla="*/ 62 h 213"/>
                <a:gd name="T32" fmla="*/ 91 w 168"/>
                <a:gd name="T33" fmla="*/ 22 h 213"/>
                <a:gd name="T34" fmla="*/ 88 w 168"/>
                <a:gd name="T35" fmla="*/ 24 h 213"/>
                <a:gd name="T36" fmla="*/ 98 w 168"/>
                <a:gd name="T37" fmla="*/ 194 h 213"/>
                <a:gd name="T38" fmla="*/ 85 w 168"/>
                <a:gd name="T39" fmla="*/ 180 h 213"/>
                <a:gd name="T40" fmla="*/ 141 w 168"/>
                <a:gd name="T41" fmla="*/ 64 h 213"/>
                <a:gd name="T42" fmla="*/ 23 w 168"/>
                <a:gd name="T43" fmla="*/ 160 h 213"/>
                <a:gd name="T44" fmla="*/ 46 w 168"/>
                <a:gd name="T45" fmla="*/ 182 h 213"/>
                <a:gd name="T46" fmla="*/ 96 w 168"/>
                <a:gd name="T47" fmla="*/ 75 h 213"/>
                <a:gd name="T48" fmla="*/ 96 w 168"/>
                <a:gd name="T49" fmla="*/ 25 h 213"/>
                <a:gd name="T50" fmla="*/ 119 w 168"/>
                <a:gd name="T51" fmla="*/ 35 h 213"/>
                <a:gd name="T52" fmla="*/ 140 w 168"/>
                <a:gd name="T53" fmla="*/ 84 h 213"/>
                <a:gd name="T54" fmla="*/ 159 w 168"/>
                <a:gd name="T55" fmla="*/ 125 h 213"/>
                <a:gd name="T56" fmla="*/ 33 w 168"/>
                <a:gd name="T57" fmla="*/ 129 h 213"/>
                <a:gd name="T58" fmla="*/ 103 w 168"/>
                <a:gd name="T59" fmla="*/ 26 h 213"/>
                <a:gd name="T60" fmla="*/ 77 w 168"/>
                <a:gd name="T61" fmla="*/ 71 h 213"/>
                <a:gd name="T62" fmla="*/ 31 w 168"/>
                <a:gd name="T63" fmla="*/ 74 h 213"/>
                <a:gd name="T64" fmla="*/ 58 w 168"/>
                <a:gd name="T65" fmla="*/ 31 h 213"/>
                <a:gd name="T66" fmla="*/ 129 w 168"/>
                <a:gd name="T67" fmla="*/ 32 h 213"/>
                <a:gd name="T68" fmla="*/ 32 w 168"/>
                <a:gd name="T69" fmla="*/ 81 h 213"/>
                <a:gd name="T70" fmla="*/ 86 w 168"/>
                <a:gd name="T71" fmla="*/ 82 h 213"/>
                <a:gd name="T72" fmla="*/ 142 w 168"/>
                <a:gd name="T73" fmla="*/ 72 h 213"/>
                <a:gd name="T74" fmla="*/ 26 w 168"/>
                <a:gd name="T75" fmla="*/ 175 h 213"/>
                <a:gd name="T76" fmla="*/ 144 w 168"/>
                <a:gd name="T77" fmla="*/ 54 h 213"/>
                <a:gd name="T78" fmla="*/ 93 w 168"/>
                <a:gd name="T79" fmla="*/ 146 h 213"/>
                <a:gd name="T80" fmla="*/ 107 w 168"/>
                <a:gd name="T81" fmla="*/ 138 h 213"/>
                <a:gd name="T82" fmla="*/ 83 w 168"/>
                <a:gd name="T83" fmla="*/ 141 h 213"/>
                <a:gd name="T84" fmla="*/ 137 w 168"/>
                <a:gd name="T85" fmla="*/ 75 h 213"/>
                <a:gd name="T86" fmla="*/ 127 w 168"/>
                <a:gd name="T87" fmla="*/ 49 h 213"/>
                <a:gd name="T88" fmla="*/ 107 w 168"/>
                <a:gd name="T89" fmla="*/ 36 h 213"/>
                <a:gd name="T90" fmla="*/ 85 w 168"/>
                <a:gd name="T91" fmla="*/ 33 h 213"/>
                <a:gd name="T92" fmla="*/ 59 w 168"/>
                <a:gd name="T93" fmla="*/ 33 h 213"/>
                <a:gd name="T94" fmla="*/ 82 w 168"/>
                <a:gd name="T95" fmla="*/ 100 h 213"/>
                <a:gd name="T96" fmla="*/ 93 w 168"/>
                <a:gd name="T97" fmla="*/ 114 h 213"/>
                <a:gd name="T98" fmla="*/ 15 w 168"/>
                <a:gd name="T99" fmla="*/ 136 h 213"/>
                <a:gd name="T100" fmla="*/ 80 w 168"/>
                <a:gd name="T101" fmla="*/ 87 h 213"/>
                <a:gd name="T102" fmla="*/ 25 w 168"/>
                <a:gd name="T103" fmla="*/ 75 h 213"/>
                <a:gd name="T104" fmla="*/ 19 w 168"/>
                <a:gd name="T105" fmla="*/ 50 h 213"/>
                <a:gd name="T106" fmla="*/ 56 w 168"/>
                <a:gd name="T107" fmla="*/ 3 h 213"/>
                <a:gd name="T108" fmla="*/ 116 w 168"/>
                <a:gd name="T109" fmla="*/ 4 h 213"/>
                <a:gd name="T110" fmla="*/ 135 w 168"/>
                <a:gd name="T111" fmla="*/ 104 h 213"/>
                <a:gd name="T112" fmla="*/ 153 w 168"/>
                <a:gd name="T113" fmla="*/ 160 h 213"/>
                <a:gd name="T114" fmla="*/ 112 w 168"/>
                <a:gd name="T115" fmla="*/ 213 h 213"/>
                <a:gd name="T116" fmla="*/ 88 w 168"/>
                <a:gd name="T117" fmla="*/ 199 h 213"/>
                <a:gd name="T118" fmla="*/ 47 w 168"/>
                <a:gd name="T119" fmla="*/ 190 h 213"/>
                <a:gd name="T120" fmla="*/ 23 w 168"/>
                <a:gd name="T121" fmla="*/ 192 h 213"/>
                <a:gd name="T122" fmla="*/ 10 w 168"/>
                <a:gd name="T123" fmla="*/ 15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8" h="213">
                  <a:moveTo>
                    <a:pt x="74" y="183"/>
                  </a:moveTo>
                  <a:cubicBezTo>
                    <a:pt x="73" y="183"/>
                    <a:pt x="72" y="184"/>
                    <a:pt x="72" y="184"/>
                  </a:cubicBezTo>
                  <a:cubicBezTo>
                    <a:pt x="73" y="184"/>
                    <a:pt x="74" y="184"/>
                    <a:pt x="74" y="183"/>
                  </a:cubicBezTo>
                  <a:close/>
                  <a:moveTo>
                    <a:pt x="92" y="190"/>
                  </a:moveTo>
                  <a:cubicBezTo>
                    <a:pt x="92" y="190"/>
                    <a:pt x="92" y="190"/>
                    <a:pt x="93" y="189"/>
                  </a:cubicBezTo>
                  <a:cubicBezTo>
                    <a:pt x="93" y="189"/>
                    <a:pt x="94" y="189"/>
                    <a:pt x="94" y="188"/>
                  </a:cubicBezTo>
                  <a:cubicBezTo>
                    <a:pt x="93" y="188"/>
                    <a:pt x="93" y="189"/>
                    <a:pt x="93" y="189"/>
                  </a:cubicBezTo>
                  <a:lnTo>
                    <a:pt x="92" y="190"/>
                  </a:lnTo>
                  <a:close/>
                  <a:moveTo>
                    <a:pt x="9" y="149"/>
                  </a:moveTo>
                  <a:cubicBezTo>
                    <a:pt x="10" y="149"/>
                    <a:pt x="10" y="148"/>
                    <a:pt x="10" y="148"/>
                  </a:cubicBezTo>
                  <a:cubicBezTo>
                    <a:pt x="9" y="148"/>
                    <a:pt x="9" y="149"/>
                    <a:pt x="9" y="149"/>
                  </a:cubicBezTo>
                  <a:close/>
                  <a:moveTo>
                    <a:pt x="26" y="80"/>
                  </a:moveTo>
                  <a:cubicBezTo>
                    <a:pt x="27" y="79"/>
                    <a:pt x="27" y="78"/>
                    <a:pt x="27" y="78"/>
                  </a:cubicBezTo>
                  <a:cubicBezTo>
                    <a:pt x="26" y="77"/>
                    <a:pt x="26" y="79"/>
                    <a:pt x="26" y="80"/>
                  </a:cubicBezTo>
                  <a:close/>
                  <a:moveTo>
                    <a:pt x="29" y="88"/>
                  </a:moveTo>
                  <a:cubicBezTo>
                    <a:pt x="29" y="87"/>
                    <a:pt x="29" y="87"/>
                    <a:pt x="30" y="86"/>
                  </a:cubicBezTo>
                  <a:cubicBezTo>
                    <a:pt x="30" y="86"/>
                    <a:pt x="30" y="85"/>
                    <a:pt x="29" y="85"/>
                  </a:cubicBezTo>
                  <a:cubicBezTo>
                    <a:pt x="29" y="86"/>
                    <a:pt x="29" y="87"/>
                    <a:pt x="29" y="88"/>
                  </a:cubicBezTo>
                  <a:close/>
                  <a:moveTo>
                    <a:pt x="40" y="88"/>
                  </a:moveTo>
                  <a:cubicBezTo>
                    <a:pt x="40" y="88"/>
                    <a:pt x="41" y="87"/>
                    <a:pt x="41" y="87"/>
                  </a:cubicBezTo>
                  <a:cubicBezTo>
                    <a:pt x="41" y="87"/>
                    <a:pt x="41" y="86"/>
                    <a:pt x="42" y="86"/>
                  </a:cubicBezTo>
                  <a:cubicBezTo>
                    <a:pt x="42" y="86"/>
                    <a:pt x="42" y="85"/>
                    <a:pt x="4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1" y="86"/>
                    <a:pt x="41" y="86"/>
                    <a:pt x="41" y="87"/>
                  </a:cubicBezTo>
                  <a:cubicBezTo>
                    <a:pt x="40" y="87"/>
                    <a:pt x="40" y="88"/>
                    <a:pt x="40" y="88"/>
                  </a:cubicBezTo>
                  <a:close/>
                  <a:moveTo>
                    <a:pt x="62" y="76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4" y="75"/>
                    <a:pt x="64" y="7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3" y="74"/>
                    <a:pt x="63" y="75"/>
                    <a:pt x="63" y="75"/>
                  </a:cubicBezTo>
                  <a:lnTo>
                    <a:pt x="62" y="76"/>
                  </a:lnTo>
                  <a:close/>
                  <a:moveTo>
                    <a:pt x="26" y="60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8"/>
                    <a:pt x="28" y="58"/>
                  </a:cubicBezTo>
                  <a:cubicBezTo>
                    <a:pt x="28" y="56"/>
                    <a:pt x="26" y="58"/>
                    <a:pt x="26" y="59"/>
                  </a:cubicBezTo>
                  <a:lnTo>
                    <a:pt x="26" y="60"/>
                  </a:lnTo>
                  <a:close/>
                  <a:moveTo>
                    <a:pt x="29" y="52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49"/>
                    <a:pt x="32" y="49"/>
                    <a:pt x="32" y="48"/>
                  </a:cubicBezTo>
                  <a:cubicBezTo>
                    <a:pt x="31" y="48"/>
                    <a:pt x="31" y="49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2"/>
                    <a:pt x="29" y="52"/>
                    <a:pt x="29" y="52"/>
                  </a:cubicBezTo>
                  <a:close/>
                  <a:moveTo>
                    <a:pt x="73" y="202"/>
                  </a:moveTo>
                  <a:cubicBezTo>
                    <a:pt x="72" y="202"/>
                    <a:pt x="72" y="201"/>
                    <a:pt x="72" y="200"/>
                  </a:cubicBezTo>
                  <a:cubicBezTo>
                    <a:pt x="73" y="200"/>
                    <a:pt x="74" y="200"/>
                    <a:pt x="74" y="201"/>
                  </a:cubicBezTo>
                  <a:cubicBezTo>
                    <a:pt x="74" y="201"/>
                    <a:pt x="73" y="201"/>
                    <a:pt x="73" y="202"/>
                  </a:cubicBezTo>
                  <a:close/>
                  <a:moveTo>
                    <a:pt x="129" y="175"/>
                  </a:moveTo>
                  <a:cubicBezTo>
                    <a:pt x="129" y="175"/>
                    <a:pt x="130" y="175"/>
                    <a:pt x="130" y="175"/>
                  </a:cubicBezTo>
                  <a:cubicBezTo>
                    <a:pt x="131" y="175"/>
                    <a:pt x="132" y="176"/>
                    <a:pt x="133" y="175"/>
                  </a:cubicBezTo>
                  <a:lnTo>
                    <a:pt x="129" y="175"/>
                  </a:lnTo>
                  <a:close/>
                  <a:moveTo>
                    <a:pt x="42" y="27"/>
                  </a:moveTo>
                  <a:cubicBezTo>
                    <a:pt x="43" y="27"/>
                    <a:pt x="43" y="26"/>
                    <a:pt x="43" y="25"/>
                  </a:cubicBezTo>
                  <a:cubicBezTo>
                    <a:pt x="43" y="25"/>
                    <a:pt x="42" y="26"/>
                    <a:pt x="42" y="26"/>
                  </a:cubicBezTo>
                  <a:cubicBezTo>
                    <a:pt x="42" y="26"/>
                    <a:pt x="41" y="27"/>
                    <a:pt x="42" y="27"/>
                  </a:cubicBezTo>
                  <a:close/>
                  <a:moveTo>
                    <a:pt x="32" y="144"/>
                  </a:moveTo>
                  <a:cubicBezTo>
                    <a:pt x="32" y="143"/>
                    <a:pt x="32" y="143"/>
                    <a:pt x="32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5" y="140"/>
                    <a:pt x="34" y="141"/>
                    <a:pt x="33" y="142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2" y="143"/>
                    <a:pt x="32" y="143"/>
                    <a:pt x="32" y="143"/>
                  </a:cubicBezTo>
                  <a:lnTo>
                    <a:pt x="32" y="144"/>
                  </a:lnTo>
                  <a:close/>
                  <a:moveTo>
                    <a:pt x="64" y="81"/>
                  </a:moveTo>
                  <a:cubicBezTo>
                    <a:pt x="63" y="81"/>
                    <a:pt x="63" y="81"/>
                    <a:pt x="62" y="82"/>
                  </a:cubicBezTo>
                  <a:cubicBezTo>
                    <a:pt x="62" y="82"/>
                    <a:pt x="60" y="83"/>
                    <a:pt x="61" y="83"/>
                  </a:cubicBezTo>
                  <a:cubicBezTo>
                    <a:pt x="63" y="83"/>
                    <a:pt x="63" y="82"/>
                    <a:pt x="64" y="81"/>
                  </a:cubicBezTo>
                  <a:close/>
                  <a:moveTo>
                    <a:pt x="46" y="76"/>
                  </a:moveTo>
                  <a:cubicBezTo>
                    <a:pt x="46" y="76"/>
                    <a:pt x="46" y="76"/>
                    <a:pt x="46" y="76"/>
                  </a:cubicBezTo>
                  <a:cubicBezTo>
                    <a:pt x="47" y="75"/>
                    <a:pt x="48" y="74"/>
                    <a:pt x="48" y="73"/>
                  </a:cubicBezTo>
                  <a:cubicBezTo>
                    <a:pt x="48" y="71"/>
                    <a:pt x="47" y="73"/>
                    <a:pt x="47" y="73"/>
                  </a:cubicBezTo>
                  <a:cubicBezTo>
                    <a:pt x="47" y="74"/>
                    <a:pt x="46" y="75"/>
                    <a:pt x="46" y="76"/>
                  </a:cubicBezTo>
                  <a:close/>
                  <a:moveTo>
                    <a:pt x="92" y="190"/>
                  </a:moveTo>
                  <a:cubicBezTo>
                    <a:pt x="88" y="192"/>
                    <a:pt x="88" y="192"/>
                    <a:pt x="88" y="192"/>
                  </a:cubicBezTo>
                  <a:cubicBezTo>
                    <a:pt x="88" y="193"/>
                    <a:pt x="89" y="193"/>
                    <a:pt x="89" y="193"/>
                  </a:cubicBezTo>
                  <a:cubicBezTo>
                    <a:pt x="90" y="192"/>
                    <a:pt x="91" y="191"/>
                    <a:pt x="92" y="190"/>
                  </a:cubicBezTo>
                  <a:close/>
                  <a:moveTo>
                    <a:pt x="40" y="88"/>
                  </a:moveTo>
                  <a:cubicBezTo>
                    <a:pt x="40" y="88"/>
                    <a:pt x="40" y="88"/>
                    <a:pt x="39" y="88"/>
                  </a:cubicBezTo>
                  <a:cubicBezTo>
                    <a:pt x="38" y="89"/>
                    <a:pt x="38" y="91"/>
                    <a:pt x="37" y="92"/>
                  </a:cubicBezTo>
                  <a:cubicBezTo>
                    <a:pt x="36" y="92"/>
                    <a:pt x="37" y="93"/>
                    <a:pt x="37" y="93"/>
                  </a:cubicBezTo>
                  <a:lnTo>
                    <a:pt x="40" y="88"/>
                  </a:lnTo>
                  <a:close/>
                  <a:moveTo>
                    <a:pt x="88" y="80"/>
                  </a:moveTo>
                  <a:cubicBezTo>
                    <a:pt x="88" y="80"/>
                    <a:pt x="89" y="80"/>
                    <a:pt x="89" y="80"/>
                  </a:cubicBezTo>
                  <a:cubicBezTo>
                    <a:pt x="89" y="79"/>
                    <a:pt x="90" y="78"/>
                    <a:pt x="90" y="76"/>
                  </a:cubicBezTo>
                  <a:cubicBezTo>
                    <a:pt x="89" y="77"/>
                    <a:pt x="89" y="78"/>
                    <a:pt x="88" y="79"/>
                  </a:cubicBezTo>
                  <a:cubicBezTo>
                    <a:pt x="88" y="80"/>
                    <a:pt x="87" y="80"/>
                    <a:pt x="88" y="80"/>
                  </a:cubicBezTo>
                  <a:close/>
                  <a:moveTo>
                    <a:pt x="70" y="182"/>
                  </a:moveTo>
                  <a:cubicBezTo>
                    <a:pt x="69" y="182"/>
                    <a:pt x="69" y="182"/>
                    <a:pt x="69" y="182"/>
                  </a:cubicBezTo>
                  <a:cubicBezTo>
                    <a:pt x="68" y="183"/>
                    <a:pt x="66" y="185"/>
                    <a:pt x="66" y="187"/>
                  </a:cubicBezTo>
                  <a:cubicBezTo>
                    <a:pt x="67" y="185"/>
                    <a:pt x="68" y="184"/>
                    <a:pt x="70" y="182"/>
                  </a:cubicBezTo>
                  <a:close/>
                  <a:moveTo>
                    <a:pt x="45" y="81"/>
                  </a:moveTo>
                  <a:cubicBezTo>
                    <a:pt x="45" y="80"/>
                    <a:pt x="46" y="80"/>
                    <a:pt x="46" y="80"/>
                  </a:cubicBezTo>
                  <a:cubicBezTo>
                    <a:pt x="47" y="78"/>
                    <a:pt x="48" y="77"/>
                    <a:pt x="49" y="75"/>
                  </a:cubicBezTo>
                  <a:cubicBezTo>
                    <a:pt x="48" y="76"/>
                    <a:pt x="46" y="78"/>
                    <a:pt x="45" y="81"/>
                  </a:cubicBezTo>
                  <a:close/>
                  <a:moveTo>
                    <a:pt x="63" y="79"/>
                  </a:moveTo>
                  <a:cubicBezTo>
                    <a:pt x="63" y="78"/>
                    <a:pt x="63" y="78"/>
                    <a:pt x="63" y="78"/>
                  </a:cubicBezTo>
                  <a:cubicBezTo>
                    <a:pt x="64" y="78"/>
                    <a:pt x="64" y="78"/>
                    <a:pt x="64" y="77"/>
                  </a:cubicBezTo>
                  <a:cubicBezTo>
                    <a:pt x="64" y="77"/>
                    <a:pt x="65" y="77"/>
                    <a:pt x="65" y="76"/>
                  </a:cubicBezTo>
                  <a:cubicBezTo>
                    <a:pt x="65" y="76"/>
                    <a:pt x="65" y="76"/>
                    <a:pt x="66" y="76"/>
                  </a:cubicBezTo>
                  <a:cubicBezTo>
                    <a:pt x="67" y="75"/>
                    <a:pt x="67" y="74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7" y="74"/>
                    <a:pt x="66" y="75"/>
                    <a:pt x="66" y="76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4" y="76"/>
                    <a:pt x="64" y="77"/>
                    <a:pt x="64" y="77"/>
                  </a:cubicBezTo>
                  <a:cubicBezTo>
                    <a:pt x="63" y="77"/>
                    <a:pt x="63" y="78"/>
                    <a:pt x="63" y="78"/>
                  </a:cubicBezTo>
                  <a:lnTo>
                    <a:pt x="63" y="79"/>
                  </a:lnTo>
                  <a:close/>
                  <a:moveTo>
                    <a:pt x="24" y="151"/>
                  </a:moveTo>
                  <a:cubicBezTo>
                    <a:pt x="23" y="151"/>
                    <a:pt x="22" y="153"/>
                    <a:pt x="21" y="153"/>
                  </a:cubicBezTo>
                  <a:cubicBezTo>
                    <a:pt x="20" y="153"/>
                    <a:pt x="20" y="155"/>
                    <a:pt x="20" y="155"/>
                  </a:cubicBezTo>
                  <a:cubicBezTo>
                    <a:pt x="21" y="154"/>
                    <a:pt x="23" y="153"/>
                    <a:pt x="24" y="151"/>
                  </a:cubicBezTo>
                  <a:close/>
                  <a:moveTo>
                    <a:pt x="55" y="176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5"/>
                    <a:pt x="56" y="175"/>
                  </a:cubicBezTo>
                  <a:cubicBezTo>
                    <a:pt x="57" y="174"/>
                    <a:pt x="59" y="173"/>
                    <a:pt x="60" y="171"/>
                  </a:cubicBezTo>
                  <a:cubicBezTo>
                    <a:pt x="60" y="171"/>
                    <a:pt x="59" y="171"/>
                    <a:pt x="59" y="171"/>
                  </a:cubicBezTo>
                  <a:cubicBezTo>
                    <a:pt x="58" y="173"/>
                    <a:pt x="57" y="173"/>
                    <a:pt x="56" y="175"/>
                  </a:cubicBezTo>
                  <a:cubicBezTo>
                    <a:pt x="56" y="175"/>
                    <a:pt x="56" y="175"/>
                    <a:pt x="56" y="175"/>
                  </a:cubicBezTo>
                  <a:lnTo>
                    <a:pt x="55" y="176"/>
                  </a:lnTo>
                  <a:close/>
                  <a:moveTo>
                    <a:pt x="55" y="78"/>
                  </a:moveTo>
                  <a:cubicBezTo>
                    <a:pt x="56" y="77"/>
                    <a:pt x="58" y="76"/>
                    <a:pt x="58" y="75"/>
                  </a:cubicBezTo>
                  <a:cubicBezTo>
                    <a:pt x="57" y="75"/>
                    <a:pt x="56" y="76"/>
                    <a:pt x="55" y="76"/>
                  </a:cubicBezTo>
                  <a:cubicBezTo>
                    <a:pt x="55" y="77"/>
                    <a:pt x="55" y="77"/>
                    <a:pt x="55" y="78"/>
                  </a:cubicBezTo>
                  <a:close/>
                  <a:moveTo>
                    <a:pt x="36" y="180"/>
                  </a:moveTo>
                  <a:cubicBezTo>
                    <a:pt x="37" y="180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8" y="178"/>
                    <a:pt x="39" y="177"/>
                    <a:pt x="40" y="177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40" y="176"/>
                    <a:pt x="40" y="176"/>
                    <a:pt x="41" y="175"/>
                  </a:cubicBezTo>
                  <a:cubicBezTo>
                    <a:pt x="41" y="175"/>
                    <a:pt x="41" y="175"/>
                    <a:pt x="41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2" y="174"/>
                    <a:pt x="43" y="174"/>
                    <a:pt x="42" y="173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41" y="174"/>
                    <a:pt x="41" y="175"/>
                    <a:pt x="41" y="175"/>
                  </a:cubicBezTo>
                  <a:cubicBezTo>
                    <a:pt x="40" y="175"/>
                    <a:pt x="40" y="176"/>
                    <a:pt x="40" y="176"/>
                  </a:cubicBezTo>
                  <a:cubicBezTo>
                    <a:pt x="39" y="177"/>
                    <a:pt x="38" y="177"/>
                    <a:pt x="38" y="178"/>
                  </a:cubicBezTo>
                  <a:cubicBezTo>
                    <a:pt x="38" y="178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6" y="179"/>
                    <a:pt x="36" y="180"/>
                    <a:pt x="36" y="180"/>
                  </a:cubicBezTo>
                  <a:close/>
                  <a:moveTo>
                    <a:pt x="106" y="204"/>
                  </a:moveTo>
                  <a:cubicBezTo>
                    <a:pt x="107" y="203"/>
                    <a:pt x="108" y="202"/>
                    <a:pt x="109" y="201"/>
                  </a:cubicBezTo>
                  <a:cubicBezTo>
                    <a:pt x="109" y="201"/>
                    <a:pt x="107" y="201"/>
                    <a:pt x="107" y="202"/>
                  </a:cubicBezTo>
                  <a:cubicBezTo>
                    <a:pt x="106" y="203"/>
                    <a:pt x="106" y="203"/>
                    <a:pt x="106" y="204"/>
                  </a:cubicBezTo>
                  <a:close/>
                  <a:moveTo>
                    <a:pt x="70" y="182"/>
                  </a:moveTo>
                  <a:cubicBezTo>
                    <a:pt x="70" y="182"/>
                    <a:pt x="70" y="182"/>
                    <a:pt x="70" y="182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71" y="181"/>
                    <a:pt x="71" y="181"/>
                    <a:pt x="71" y="180"/>
                  </a:cubicBezTo>
                  <a:cubicBezTo>
                    <a:pt x="73" y="179"/>
                    <a:pt x="74" y="177"/>
                    <a:pt x="76" y="176"/>
                  </a:cubicBezTo>
                  <a:cubicBezTo>
                    <a:pt x="74" y="176"/>
                    <a:pt x="72" y="178"/>
                    <a:pt x="71" y="180"/>
                  </a:cubicBezTo>
                  <a:cubicBezTo>
                    <a:pt x="71" y="180"/>
                    <a:pt x="71" y="180"/>
                    <a:pt x="71" y="180"/>
                  </a:cubicBezTo>
                  <a:cubicBezTo>
                    <a:pt x="71" y="180"/>
                    <a:pt x="70" y="181"/>
                    <a:pt x="70" y="181"/>
                  </a:cubicBezTo>
                  <a:cubicBezTo>
                    <a:pt x="70" y="182"/>
                    <a:pt x="70" y="182"/>
                    <a:pt x="70" y="182"/>
                  </a:cubicBezTo>
                  <a:close/>
                  <a:moveTo>
                    <a:pt x="73" y="188"/>
                  </a:moveTo>
                  <a:cubicBezTo>
                    <a:pt x="74" y="186"/>
                    <a:pt x="77" y="184"/>
                    <a:pt x="78" y="182"/>
                  </a:cubicBezTo>
                  <a:cubicBezTo>
                    <a:pt x="76" y="184"/>
                    <a:pt x="74" y="185"/>
                    <a:pt x="72" y="187"/>
                  </a:cubicBezTo>
                  <a:cubicBezTo>
                    <a:pt x="72" y="187"/>
                    <a:pt x="72" y="189"/>
                    <a:pt x="73" y="188"/>
                  </a:cubicBezTo>
                  <a:close/>
                  <a:moveTo>
                    <a:pt x="25" y="45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2"/>
                    <a:pt x="29" y="40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2" y="37"/>
                    <a:pt x="31" y="36"/>
                  </a:cubicBezTo>
                  <a:cubicBezTo>
                    <a:pt x="31" y="36"/>
                    <a:pt x="30" y="37"/>
                    <a:pt x="30" y="38"/>
                  </a:cubicBezTo>
                  <a:cubicBezTo>
                    <a:pt x="29" y="39"/>
                    <a:pt x="28" y="41"/>
                    <a:pt x="27" y="42"/>
                  </a:cubicBezTo>
                  <a:cubicBezTo>
                    <a:pt x="27" y="42"/>
                    <a:pt x="27" y="43"/>
                    <a:pt x="27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lnTo>
                    <a:pt x="25" y="45"/>
                  </a:lnTo>
                  <a:close/>
                  <a:moveTo>
                    <a:pt x="80" y="75"/>
                  </a:moveTo>
                  <a:cubicBezTo>
                    <a:pt x="80" y="75"/>
                    <a:pt x="80" y="75"/>
                    <a:pt x="80" y="75"/>
                  </a:cubicBezTo>
                  <a:cubicBezTo>
                    <a:pt x="79" y="77"/>
                    <a:pt x="77" y="78"/>
                    <a:pt x="75" y="80"/>
                  </a:cubicBezTo>
                  <a:cubicBezTo>
                    <a:pt x="75" y="80"/>
                    <a:pt x="76" y="81"/>
                    <a:pt x="76" y="81"/>
                  </a:cubicBezTo>
                  <a:lnTo>
                    <a:pt x="80" y="75"/>
                  </a:lnTo>
                  <a:close/>
                  <a:moveTo>
                    <a:pt x="46" y="90"/>
                  </a:moveTo>
                  <a:cubicBezTo>
                    <a:pt x="46" y="90"/>
                    <a:pt x="47" y="89"/>
                    <a:pt x="47" y="88"/>
                  </a:cubicBezTo>
                  <a:cubicBezTo>
                    <a:pt x="47" y="88"/>
                    <a:pt x="48" y="88"/>
                    <a:pt x="48" y="87"/>
                  </a:cubicBezTo>
                  <a:cubicBezTo>
                    <a:pt x="49" y="87"/>
                    <a:pt x="49" y="86"/>
                    <a:pt x="49" y="85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1" y="83"/>
                    <a:pt x="51" y="83"/>
                    <a:pt x="51" y="82"/>
                  </a:cubicBezTo>
                  <a:cubicBezTo>
                    <a:pt x="51" y="81"/>
                    <a:pt x="51" y="81"/>
                    <a:pt x="51" y="82"/>
                  </a:cubicBezTo>
                  <a:cubicBezTo>
                    <a:pt x="50" y="82"/>
                    <a:pt x="51" y="83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8" y="85"/>
                    <a:pt x="48" y="86"/>
                    <a:pt x="48" y="87"/>
                  </a:cubicBezTo>
                  <a:cubicBezTo>
                    <a:pt x="47" y="88"/>
                    <a:pt x="46" y="89"/>
                    <a:pt x="46" y="90"/>
                  </a:cubicBezTo>
                  <a:close/>
                  <a:moveTo>
                    <a:pt x="89" y="185"/>
                  </a:moveTo>
                  <a:cubicBezTo>
                    <a:pt x="87" y="187"/>
                    <a:pt x="85" y="189"/>
                    <a:pt x="83" y="191"/>
                  </a:cubicBezTo>
                  <a:cubicBezTo>
                    <a:pt x="83" y="191"/>
                    <a:pt x="83" y="192"/>
                    <a:pt x="83" y="191"/>
                  </a:cubicBezTo>
                  <a:cubicBezTo>
                    <a:pt x="85" y="190"/>
                    <a:pt x="88" y="188"/>
                    <a:pt x="89" y="185"/>
                  </a:cubicBezTo>
                  <a:close/>
                  <a:moveTo>
                    <a:pt x="59" y="175"/>
                  </a:move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4"/>
                    <a:pt x="52" y="183"/>
                  </a:cubicBezTo>
                  <a:cubicBezTo>
                    <a:pt x="55" y="180"/>
                    <a:pt x="57" y="178"/>
                    <a:pt x="59" y="175"/>
                  </a:cubicBezTo>
                  <a:close/>
                  <a:moveTo>
                    <a:pt x="134" y="61"/>
                  </a:moveTo>
                  <a:cubicBezTo>
                    <a:pt x="136" y="60"/>
                    <a:pt x="137" y="59"/>
                    <a:pt x="139" y="58"/>
                  </a:cubicBezTo>
                  <a:cubicBezTo>
                    <a:pt x="139" y="58"/>
                    <a:pt x="137" y="57"/>
                    <a:pt x="137" y="57"/>
                  </a:cubicBezTo>
                  <a:cubicBezTo>
                    <a:pt x="136" y="58"/>
                    <a:pt x="134" y="59"/>
                    <a:pt x="134" y="60"/>
                  </a:cubicBezTo>
                  <a:cubicBezTo>
                    <a:pt x="134" y="60"/>
                    <a:pt x="134" y="60"/>
                    <a:pt x="134" y="61"/>
                  </a:cubicBezTo>
                  <a:close/>
                  <a:moveTo>
                    <a:pt x="116" y="23"/>
                  </a:moveTo>
                  <a:cubicBezTo>
                    <a:pt x="116" y="23"/>
                    <a:pt x="116" y="23"/>
                    <a:pt x="116" y="23"/>
                  </a:cubicBezTo>
                  <a:cubicBezTo>
                    <a:pt x="119" y="21"/>
                    <a:pt x="121" y="19"/>
                    <a:pt x="124" y="18"/>
                  </a:cubicBezTo>
                  <a:cubicBezTo>
                    <a:pt x="124" y="18"/>
                    <a:pt x="122" y="17"/>
                    <a:pt x="122" y="18"/>
                  </a:cubicBezTo>
                  <a:cubicBezTo>
                    <a:pt x="120" y="19"/>
                    <a:pt x="119" y="21"/>
                    <a:pt x="116" y="22"/>
                  </a:cubicBezTo>
                  <a:cubicBezTo>
                    <a:pt x="116" y="22"/>
                    <a:pt x="116" y="22"/>
                    <a:pt x="116" y="23"/>
                  </a:cubicBezTo>
                  <a:close/>
                  <a:moveTo>
                    <a:pt x="146" y="63"/>
                  </a:moveTo>
                  <a:cubicBezTo>
                    <a:pt x="146" y="63"/>
                    <a:pt x="146" y="63"/>
                    <a:pt x="145" y="63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41" y="67"/>
                    <a:pt x="144" y="65"/>
                    <a:pt x="146" y="63"/>
                  </a:cubicBezTo>
                  <a:close/>
                  <a:moveTo>
                    <a:pt x="125" y="23"/>
                  </a:moveTo>
                  <a:cubicBezTo>
                    <a:pt x="127" y="22"/>
                    <a:pt x="129" y="21"/>
                    <a:pt x="132" y="20"/>
                  </a:cubicBezTo>
                  <a:cubicBezTo>
                    <a:pt x="131" y="19"/>
                    <a:pt x="129" y="19"/>
                    <a:pt x="129" y="19"/>
                  </a:cubicBezTo>
                  <a:cubicBezTo>
                    <a:pt x="128" y="20"/>
                    <a:pt x="127" y="21"/>
                    <a:pt x="126" y="22"/>
                  </a:cubicBezTo>
                  <a:cubicBezTo>
                    <a:pt x="125" y="22"/>
                    <a:pt x="123" y="24"/>
                    <a:pt x="125" y="23"/>
                  </a:cubicBezTo>
                  <a:close/>
                  <a:moveTo>
                    <a:pt x="58" y="183"/>
                  </a:moveTo>
                  <a:cubicBezTo>
                    <a:pt x="61" y="180"/>
                    <a:pt x="64" y="177"/>
                    <a:pt x="67" y="174"/>
                  </a:cubicBezTo>
                  <a:cubicBezTo>
                    <a:pt x="63" y="176"/>
                    <a:pt x="61" y="180"/>
                    <a:pt x="58" y="183"/>
                  </a:cubicBezTo>
                  <a:cubicBezTo>
                    <a:pt x="58" y="183"/>
                    <a:pt x="58" y="183"/>
                    <a:pt x="58" y="183"/>
                  </a:cubicBezTo>
                  <a:close/>
                  <a:moveTo>
                    <a:pt x="74" y="183"/>
                  </a:moveTo>
                  <a:cubicBezTo>
                    <a:pt x="76" y="181"/>
                    <a:pt x="78" y="179"/>
                    <a:pt x="81" y="178"/>
                  </a:cubicBezTo>
                  <a:cubicBezTo>
                    <a:pt x="80" y="178"/>
                    <a:pt x="79" y="177"/>
                    <a:pt x="78" y="178"/>
                  </a:cubicBezTo>
                  <a:cubicBezTo>
                    <a:pt x="77" y="179"/>
                    <a:pt x="76" y="181"/>
                    <a:pt x="74" y="182"/>
                  </a:cubicBezTo>
                  <a:cubicBezTo>
                    <a:pt x="74" y="182"/>
                    <a:pt x="74" y="183"/>
                    <a:pt x="74" y="183"/>
                  </a:cubicBezTo>
                  <a:close/>
                  <a:moveTo>
                    <a:pt x="27" y="63"/>
                  </a:moveTo>
                  <a:cubicBezTo>
                    <a:pt x="27" y="63"/>
                    <a:pt x="27" y="63"/>
                    <a:pt x="27" y="63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30" y="59"/>
                    <a:pt x="31" y="57"/>
                    <a:pt x="33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2"/>
                    <a:pt x="37" y="49"/>
                    <a:pt x="38" y="47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1" y="56"/>
                    <a:pt x="29" y="59"/>
                    <a:pt x="27" y="62"/>
                  </a:cubicBezTo>
                  <a:cubicBezTo>
                    <a:pt x="27" y="63"/>
                    <a:pt x="27" y="63"/>
                    <a:pt x="27" y="63"/>
                  </a:cubicBezTo>
                  <a:close/>
                  <a:moveTo>
                    <a:pt x="129" y="189"/>
                  </a:moveTo>
                  <a:cubicBezTo>
                    <a:pt x="130" y="189"/>
                    <a:pt x="131" y="189"/>
                    <a:pt x="131" y="190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4" y="187"/>
                    <a:pt x="133" y="187"/>
                    <a:pt x="132" y="187"/>
                  </a:cubicBezTo>
                  <a:cubicBezTo>
                    <a:pt x="131" y="187"/>
                    <a:pt x="130" y="188"/>
                    <a:pt x="129" y="189"/>
                  </a:cubicBezTo>
                  <a:close/>
                  <a:moveTo>
                    <a:pt x="85" y="26"/>
                  </a:moveTo>
                  <a:cubicBezTo>
                    <a:pt x="86" y="26"/>
                    <a:pt x="87" y="26"/>
                    <a:pt x="87" y="25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90" y="23"/>
                    <a:pt x="90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3" y="20"/>
                    <a:pt x="93" y="20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9" y="15"/>
                    <a:pt x="97" y="15"/>
                    <a:pt x="97" y="16"/>
                  </a:cubicBezTo>
                  <a:cubicBezTo>
                    <a:pt x="96" y="17"/>
                    <a:pt x="94" y="19"/>
                    <a:pt x="93" y="19"/>
                  </a:cubicBezTo>
                  <a:cubicBezTo>
                    <a:pt x="93" y="19"/>
                    <a:pt x="93" y="20"/>
                    <a:pt x="93" y="20"/>
                  </a:cubicBezTo>
                  <a:cubicBezTo>
                    <a:pt x="92" y="20"/>
                    <a:pt x="92" y="20"/>
                    <a:pt x="92" y="21"/>
                  </a:cubicBezTo>
                  <a:cubicBezTo>
                    <a:pt x="91" y="21"/>
                    <a:pt x="91" y="21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6" y="26"/>
                    <a:pt x="85" y="26"/>
                  </a:cubicBezTo>
                  <a:close/>
                  <a:moveTo>
                    <a:pt x="24" y="151"/>
                  </a:moveTo>
                  <a:cubicBezTo>
                    <a:pt x="27" y="147"/>
                    <a:pt x="30" y="142"/>
                    <a:pt x="34" y="138"/>
                  </a:cubicBezTo>
                  <a:cubicBezTo>
                    <a:pt x="34" y="137"/>
                    <a:pt x="33" y="138"/>
                    <a:pt x="33" y="138"/>
                  </a:cubicBezTo>
                  <a:cubicBezTo>
                    <a:pt x="30" y="142"/>
                    <a:pt x="27" y="146"/>
                    <a:pt x="24" y="150"/>
                  </a:cubicBezTo>
                  <a:cubicBezTo>
                    <a:pt x="23" y="150"/>
                    <a:pt x="23" y="151"/>
                    <a:pt x="24" y="151"/>
                  </a:cubicBezTo>
                  <a:close/>
                  <a:moveTo>
                    <a:pt x="39" y="65"/>
                  </a:moveTo>
                  <a:cubicBezTo>
                    <a:pt x="37" y="69"/>
                    <a:pt x="35" y="72"/>
                    <a:pt x="32" y="75"/>
                  </a:cubicBezTo>
                  <a:cubicBezTo>
                    <a:pt x="31" y="76"/>
                    <a:pt x="31" y="77"/>
                    <a:pt x="32" y="78"/>
                  </a:cubicBezTo>
                  <a:cubicBezTo>
                    <a:pt x="34" y="74"/>
                    <a:pt x="37" y="69"/>
                    <a:pt x="39" y="65"/>
                  </a:cubicBezTo>
                  <a:close/>
                  <a:moveTo>
                    <a:pt x="104" y="187"/>
                  </a:moveTo>
                  <a:cubicBezTo>
                    <a:pt x="101" y="189"/>
                    <a:pt x="98" y="191"/>
                    <a:pt x="95" y="194"/>
                  </a:cubicBezTo>
                  <a:cubicBezTo>
                    <a:pt x="96" y="194"/>
                    <a:pt x="97" y="195"/>
                    <a:pt x="98" y="194"/>
                  </a:cubicBezTo>
                  <a:cubicBezTo>
                    <a:pt x="100" y="192"/>
                    <a:pt x="102" y="190"/>
                    <a:pt x="104" y="187"/>
                  </a:cubicBezTo>
                  <a:close/>
                  <a:moveTo>
                    <a:pt x="66" y="27"/>
                  </a:moveTo>
                  <a:cubicBezTo>
                    <a:pt x="66" y="26"/>
                    <a:pt x="66" y="26"/>
                    <a:pt x="66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8" y="26"/>
                    <a:pt x="68" y="25"/>
                    <a:pt x="68" y="25"/>
                  </a:cubicBezTo>
                  <a:cubicBezTo>
                    <a:pt x="72" y="22"/>
                    <a:pt x="75" y="18"/>
                    <a:pt x="79" y="15"/>
                  </a:cubicBezTo>
                  <a:cubicBezTo>
                    <a:pt x="75" y="16"/>
                    <a:pt x="74" y="18"/>
                    <a:pt x="72" y="21"/>
                  </a:cubicBezTo>
                  <a:cubicBezTo>
                    <a:pt x="71" y="22"/>
                    <a:pt x="70" y="23"/>
                    <a:pt x="69" y="24"/>
                  </a:cubicBezTo>
                  <a:cubicBezTo>
                    <a:pt x="68" y="24"/>
                    <a:pt x="68" y="24"/>
                    <a:pt x="68" y="25"/>
                  </a:cubicBezTo>
                  <a:cubicBezTo>
                    <a:pt x="68" y="25"/>
                    <a:pt x="67" y="25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6"/>
                    <a:pt x="66" y="26"/>
                    <a:pt x="66" y="26"/>
                  </a:cubicBezTo>
                  <a:lnTo>
                    <a:pt x="66" y="27"/>
                  </a:lnTo>
                  <a:close/>
                  <a:moveTo>
                    <a:pt x="85" y="180"/>
                  </a:moveTo>
                  <a:cubicBezTo>
                    <a:pt x="82" y="183"/>
                    <a:pt x="79" y="186"/>
                    <a:pt x="76" y="189"/>
                  </a:cubicBezTo>
                  <a:cubicBezTo>
                    <a:pt x="76" y="190"/>
                    <a:pt x="77" y="190"/>
                    <a:pt x="77" y="190"/>
                  </a:cubicBezTo>
                  <a:cubicBezTo>
                    <a:pt x="86" y="181"/>
                    <a:pt x="86" y="181"/>
                    <a:pt x="86" y="181"/>
                  </a:cubicBezTo>
                  <a:cubicBezTo>
                    <a:pt x="86" y="181"/>
                    <a:pt x="86" y="180"/>
                    <a:pt x="85" y="180"/>
                  </a:cubicBezTo>
                  <a:close/>
                  <a:moveTo>
                    <a:pt x="140" y="64"/>
                  </a:move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3" y="63"/>
                    <a:pt x="143" y="63"/>
                  </a:cubicBezTo>
                  <a:cubicBezTo>
                    <a:pt x="146" y="61"/>
                    <a:pt x="148" y="59"/>
                    <a:pt x="152" y="58"/>
                  </a:cubicBezTo>
                  <a:cubicBezTo>
                    <a:pt x="151" y="57"/>
                    <a:pt x="152" y="56"/>
                    <a:pt x="152" y="56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3"/>
                    <a:pt x="143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1" y="64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lnTo>
                    <a:pt x="140" y="64"/>
                  </a:lnTo>
                  <a:close/>
                  <a:moveTo>
                    <a:pt x="23" y="160"/>
                  </a:moveTo>
                  <a:cubicBezTo>
                    <a:pt x="24" y="160"/>
                    <a:pt x="24" y="160"/>
                    <a:pt x="24" y="160"/>
                  </a:cubicBezTo>
                  <a:cubicBezTo>
                    <a:pt x="24" y="160"/>
                    <a:pt x="25" y="159"/>
                    <a:pt x="25" y="159"/>
                  </a:cubicBezTo>
                  <a:cubicBezTo>
                    <a:pt x="26" y="158"/>
                    <a:pt x="27" y="157"/>
                    <a:pt x="28" y="156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1" y="152"/>
                    <a:pt x="33" y="149"/>
                    <a:pt x="36" y="147"/>
                  </a:cubicBezTo>
                  <a:cubicBezTo>
                    <a:pt x="36" y="147"/>
                    <a:pt x="36" y="145"/>
                    <a:pt x="36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5"/>
                    <a:pt x="28" y="155"/>
                  </a:cubicBezTo>
                  <a:cubicBezTo>
                    <a:pt x="27" y="156"/>
                    <a:pt x="26" y="157"/>
                    <a:pt x="25" y="158"/>
                  </a:cubicBezTo>
                  <a:cubicBezTo>
                    <a:pt x="25" y="158"/>
                    <a:pt x="25" y="159"/>
                    <a:pt x="25" y="159"/>
                  </a:cubicBezTo>
                  <a:cubicBezTo>
                    <a:pt x="24" y="159"/>
                    <a:pt x="24" y="159"/>
                    <a:pt x="24" y="160"/>
                  </a:cubicBezTo>
                  <a:lnTo>
                    <a:pt x="23" y="160"/>
                  </a:lnTo>
                  <a:close/>
                  <a:moveTo>
                    <a:pt x="109" y="194"/>
                  </a:moveTo>
                  <a:cubicBezTo>
                    <a:pt x="113" y="192"/>
                    <a:pt x="116" y="188"/>
                    <a:pt x="119" y="186"/>
                  </a:cubicBezTo>
                  <a:cubicBezTo>
                    <a:pt x="119" y="186"/>
                    <a:pt x="118" y="185"/>
                    <a:pt x="118" y="185"/>
                  </a:cubicBezTo>
                  <a:cubicBezTo>
                    <a:pt x="114" y="188"/>
                    <a:pt x="112" y="191"/>
                    <a:pt x="109" y="194"/>
                  </a:cubicBezTo>
                  <a:cubicBezTo>
                    <a:pt x="109" y="194"/>
                    <a:pt x="109" y="194"/>
                    <a:pt x="109" y="194"/>
                  </a:cubicBezTo>
                  <a:close/>
                  <a:moveTo>
                    <a:pt x="21" y="148"/>
                  </a:moveTo>
                  <a:cubicBezTo>
                    <a:pt x="25" y="143"/>
                    <a:pt x="30" y="138"/>
                    <a:pt x="34" y="133"/>
                  </a:cubicBezTo>
                  <a:cubicBezTo>
                    <a:pt x="33" y="133"/>
                    <a:pt x="32" y="134"/>
                    <a:pt x="32" y="134"/>
                  </a:cubicBezTo>
                  <a:cubicBezTo>
                    <a:pt x="28" y="138"/>
                    <a:pt x="25" y="143"/>
                    <a:pt x="21" y="147"/>
                  </a:cubicBezTo>
                  <a:cubicBezTo>
                    <a:pt x="21" y="147"/>
                    <a:pt x="21" y="148"/>
                    <a:pt x="21" y="149"/>
                  </a:cubicBezTo>
                  <a:cubicBezTo>
                    <a:pt x="21" y="149"/>
                    <a:pt x="21" y="148"/>
                    <a:pt x="21" y="148"/>
                  </a:cubicBezTo>
                  <a:close/>
                  <a:moveTo>
                    <a:pt x="46" y="182"/>
                  </a:moveTo>
                  <a:cubicBezTo>
                    <a:pt x="49" y="178"/>
                    <a:pt x="52" y="174"/>
                    <a:pt x="56" y="171"/>
                  </a:cubicBezTo>
                  <a:cubicBezTo>
                    <a:pt x="57" y="170"/>
                    <a:pt x="55" y="169"/>
                    <a:pt x="55" y="170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2"/>
                    <a:pt x="45" y="183"/>
                    <a:pt x="46" y="182"/>
                  </a:cubicBezTo>
                  <a:close/>
                  <a:moveTo>
                    <a:pt x="43" y="30"/>
                  </a:moveTo>
                  <a:cubicBezTo>
                    <a:pt x="43" y="33"/>
                    <a:pt x="44" y="35"/>
                    <a:pt x="45" y="37"/>
                  </a:cubicBezTo>
                  <a:cubicBezTo>
                    <a:pt x="45" y="37"/>
                    <a:pt x="46" y="37"/>
                    <a:pt x="47" y="38"/>
                  </a:cubicBezTo>
                  <a:cubicBezTo>
                    <a:pt x="46" y="36"/>
                    <a:pt x="46" y="35"/>
                    <a:pt x="46" y="34"/>
                  </a:cubicBezTo>
                  <a:cubicBezTo>
                    <a:pt x="46" y="32"/>
                    <a:pt x="45" y="31"/>
                    <a:pt x="43" y="30"/>
                  </a:cubicBezTo>
                  <a:cubicBezTo>
                    <a:pt x="43" y="30"/>
                    <a:pt x="43" y="29"/>
                    <a:pt x="43" y="30"/>
                  </a:cubicBezTo>
                  <a:close/>
                  <a:moveTo>
                    <a:pt x="55" y="51"/>
                  </a:moveTo>
                  <a:cubicBezTo>
                    <a:pt x="56" y="55"/>
                    <a:pt x="57" y="59"/>
                    <a:pt x="58" y="63"/>
                  </a:cubicBezTo>
                  <a:cubicBezTo>
                    <a:pt x="58" y="63"/>
                    <a:pt x="59" y="62"/>
                    <a:pt x="59" y="62"/>
                  </a:cubicBezTo>
                  <a:cubicBezTo>
                    <a:pt x="58" y="58"/>
                    <a:pt x="58" y="54"/>
                    <a:pt x="56" y="51"/>
                  </a:cubicBezTo>
                  <a:cubicBezTo>
                    <a:pt x="56" y="50"/>
                    <a:pt x="55" y="50"/>
                    <a:pt x="55" y="51"/>
                  </a:cubicBezTo>
                  <a:close/>
                  <a:moveTo>
                    <a:pt x="81" y="65"/>
                  </a:moveTo>
                  <a:cubicBezTo>
                    <a:pt x="83" y="65"/>
                    <a:pt x="84" y="66"/>
                    <a:pt x="86" y="66"/>
                  </a:cubicBezTo>
                  <a:cubicBezTo>
                    <a:pt x="92" y="67"/>
                    <a:pt x="95" y="70"/>
                    <a:pt x="96" y="75"/>
                  </a:cubicBezTo>
                  <a:cubicBezTo>
                    <a:pt x="96" y="75"/>
                    <a:pt x="96" y="74"/>
                    <a:pt x="96" y="74"/>
                  </a:cubicBezTo>
                  <a:cubicBezTo>
                    <a:pt x="95" y="67"/>
                    <a:pt x="87" y="63"/>
                    <a:pt x="79" y="64"/>
                  </a:cubicBezTo>
                  <a:cubicBezTo>
                    <a:pt x="79" y="64"/>
                    <a:pt x="81" y="65"/>
                    <a:pt x="81" y="65"/>
                  </a:cubicBezTo>
                  <a:close/>
                  <a:moveTo>
                    <a:pt x="121" y="41"/>
                  </a:moveTo>
                  <a:cubicBezTo>
                    <a:pt x="122" y="40"/>
                    <a:pt x="124" y="40"/>
                    <a:pt x="125" y="39"/>
                  </a:cubicBezTo>
                  <a:cubicBezTo>
                    <a:pt x="126" y="38"/>
                    <a:pt x="127" y="37"/>
                    <a:pt x="129" y="35"/>
                  </a:cubicBezTo>
                  <a:cubicBezTo>
                    <a:pt x="128" y="35"/>
                    <a:pt x="130" y="34"/>
                    <a:pt x="129" y="34"/>
                  </a:cubicBezTo>
                  <a:cubicBezTo>
                    <a:pt x="126" y="35"/>
                    <a:pt x="123" y="37"/>
                    <a:pt x="121" y="40"/>
                  </a:cubicBezTo>
                  <a:cubicBezTo>
                    <a:pt x="121" y="40"/>
                    <a:pt x="120" y="41"/>
                    <a:pt x="121" y="41"/>
                  </a:cubicBezTo>
                  <a:close/>
                  <a:moveTo>
                    <a:pt x="94" y="27"/>
                  </a:moveTo>
                  <a:cubicBezTo>
                    <a:pt x="94" y="26"/>
                    <a:pt x="94" y="26"/>
                    <a:pt x="94" y="2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7" y="24"/>
                    <a:pt x="97" y="24"/>
                  </a:cubicBezTo>
                  <a:cubicBezTo>
                    <a:pt x="101" y="20"/>
                    <a:pt x="106" y="17"/>
                    <a:pt x="111" y="1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4"/>
                    <a:pt x="108" y="14"/>
                    <a:pt x="108" y="15"/>
                  </a:cubicBezTo>
                  <a:cubicBezTo>
                    <a:pt x="106" y="15"/>
                    <a:pt x="105" y="16"/>
                    <a:pt x="104" y="17"/>
                  </a:cubicBezTo>
                  <a:cubicBezTo>
                    <a:pt x="101" y="19"/>
                    <a:pt x="99" y="21"/>
                    <a:pt x="97" y="23"/>
                  </a:cubicBezTo>
                  <a:cubicBezTo>
                    <a:pt x="97" y="23"/>
                    <a:pt x="97" y="24"/>
                    <a:pt x="97" y="24"/>
                  </a:cubicBezTo>
                  <a:cubicBezTo>
                    <a:pt x="96" y="24"/>
                    <a:pt x="96" y="24"/>
                    <a:pt x="96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94" y="27"/>
                  </a:lnTo>
                  <a:close/>
                  <a:moveTo>
                    <a:pt x="118" y="36"/>
                  </a:moveTo>
                  <a:cubicBezTo>
                    <a:pt x="119" y="35"/>
                    <a:pt x="119" y="35"/>
                    <a:pt x="119" y="35"/>
                  </a:cubicBezTo>
                  <a:cubicBezTo>
                    <a:pt x="125" y="32"/>
                    <a:pt x="130" y="27"/>
                    <a:pt x="134" y="22"/>
                  </a:cubicBezTo>
                  <a:cubicBezTo>
                    <a:pt x="129" y="26"/>
                    <a:pt x="124" y="31"/>
                    <a:pt x="119" y="34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8" y="35"/>
                    <a:pt x="118" y="35"/>
                    <a:pt x="118" y="36"/>
                  </a:cubicBezTo>
                  <a:close/>
                  <a:moveTo>
                    <a:pt x="132" y="54"/>
                  </a:moveTo>
                  <a:cubicBezTo>
                    <a:pt x="137" y="51"/>
                    <a:pt x="141" y="48"/>
                    <a:pt x="146" y="44"/>
                  </a:cubicBezTo>
                  <a:cubicBezTo>
                    <a:pt x="140" y="46"/>
                    <a:pt x="136" y="51"/>
                    <a:pt x="132" y="54"/>
                  </a:cubicBezTo>
                  <a:close/>
                  <a:moveTo>
                    <a:pt x="32" y="153"/>
                  </a:moveTo>
                  <a:cubicBezTo>
                    <a:pt x="29" y="157"/>
                    <a:pt x="25" y="160"/>
                    <a:pt x="22" y="165"/>
                  </a:cubicBezTo>
                  <a:cubicBezTo>
                    <a:pt x="22" y="165"/>
                    <a:pt x="22" y="166"/>
                    <a:pt x="22" y="167"/>
                  </a:cubicBezTo>
                  <a:cubicBezTo>
                    <a:pt x="26" y="163"/>
                    <a:pt x="29" y="158"/>
                    <a:pt x="32" y="153"/>
                  </a:cubicBezTo>
                  <a:close/>
                  <a:moveTo>
                    <a:pt x="140" y="84"/>
                  </a:moveTo>
                  <a:cubicBezTo>
                    <a:pt x="143" y="84"/>
                    <a:pt x="145" y="82"/>
                    <a:pt x="147" y="80"/>
                  </a:cubicBezTo>
                  <a:cubicBezTo>
                    <a:pt x="148" y="80"/>
                    <a:pt x="148" y="78"/>
                    <a:pt x="148" y="76"/>
                  </a:cubicBezTo>
                  <a:cubicBezTo>
                    <a:pt x="145" y="79"/>
                    <a:pt x="142" y="81"/>
                    <a:pt x="140" y="84"/>
                  </a:cubicBezTo>
                  <a:cubicBezTo>
                    <a:pt x="140" y="84"/>
                    <a:pt x="140" y="84"/>
                    <a:pt x="140" y="84"/>
                  </a:cubicBezTo>
                  <a:close/>
                  <a:moveTo>
                    <a:pt x="26" y="172"/>
                  </a:moveTo>
                  <a:cubicBezTo>
                    <a:pt x="27" y="172"/>
                    <a:pt x="27" y="172"/>
                    <a:pt x="27" y="171"/>
                  </a:cubicBezTo>
                  <a:cubicBezTo>
                    <a:pt x="30" y="168"/>
                    <a:pt x="33" y="165"/>
                    <a:pt x="36" y="162"/>
                  </a:cubicBezTo>
                  <a:cubicBezTo>
                    <a:pt x="36" y="161"/>
                    <a:pt x="36" y="160"/>
                    <a:pt x="37" y="159"/>
                  </a:cubicBezTo>
                  <a:cubicBezTo>
                    <a:pt x="37" y="158"/>
                    <a:pt x="38" y="159"/>
                    <a:pt x="39" y="158"/>
                  </a:cubicBezTo>
                  <a:cubicBezTo>
                    <a:pt x="38" y="158"/>
                    <a:pt x="39" y="156"/>
                    <a:pt x="38" y="157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1"/>
                    <a:pt x="26" y="172"/>
                    <a:pt x="26" y="172"/>
                  </a:cubicBezTo>
                  <a:close/>
                  <a:moveTo>
                    <a:pt x="159" y="127"/>
                  </a:moveTo>
                  <a:cubicBezTo>
                    <a:pt x="160" y="127"/>
                    <a:pt x="160" y="128"/>
                    <a:pt x="160" y="128"/>
                  </a:cubicBezTo>
                  <a:cubicBezTo>
                    <a:pt x="160" y="128"/>
                    <a:pt x="160" y="129"/>
                    <a:pt x="160" y="129"/>
                  </a:cubicBezTo>
                  <a:cubicBezTo>
                    <a:pt x="161" y="129"/>
                    <a:pt x="162" y="130"/>
                    <a:pt x="163" y="131"/>
                  </a:cubicBezTo>
                  <a:cubicBezTo>
                    <a:pt x="164" y="129"/>
                    <a:pt x="164" y="127"/>
                    <a:pt x="165" y="126"/>
                  </a:cubicBezTo>
                  <a:cubicBezTo>
                    <a:pt x="163" y="126"/>
                    <a:pt x="161" y="126"/>
                    <a:pt x="159" y="125"/>
                  </a:cubicBezTo>
                  <a:cubicBezTo>
                    <a:pt x="159" y="126"/>
                    <a:pt x="160" y="126"/>
                    <a:pt x="159" y="127"/>
                  </a:cubicBezTo>
                  <a:close/>
                  <a:moveTo>
                    <a:pt x="87" y="191"/>
                  </a:moveTo>
                  <a:cubicBezTo>
                    <a:pt x="99" y="181"/>
                    <a:pt x="99" y="181"/>
                    <a:pt x="99" y="181"/>
                  </a:cubicBezTo>
                  <a:cubicBezTo>
                    <a:pt x="98" y="181"/>
                    <a:pt x="97" y="181"/>
                    <a:pt x="96" y="180"/>
                  </a:cubicBezTo>
                  <a:cubicBezTo>
                    <a:pt x="93" y="184"/>
                    <a:pt x="90" y="187"/>
                    <a:pt x="87" y="191"/>
                  </a:cubicBezTo>
                  <a:close/>
                  <a:moveTo>
                    <a:pt x="127" y="190"/>
                  </a:moveTo>
                  <a:cubicBezTo>
                    <a:pt x="124" y="192"/>
                    <a:pt x="120" y="195"/>
                    <a:pt x="117" y="198"/>
                  </a:cubicBezTo>
                  <a:cubicBezTo>
                    <a:pt x="121" y="197"/>
                    <a:pt x="125" y="195"/>
                    <a:pt x="128" y="192"/>
                  </a:cubicBezTo>
                  <a:cubicBezTo>
                    <a:pt x="129" y="191"/>
                    <a:pt x="127" y="191"/>
                    <a:pt x="127" y="190"/>
                  </a:cubicBezTo>
                  <a:close/>
                  <a:moveTo>
                    <a:pt x="78" y="81"/>
                  </a:moveTo>
                  <a:cubicBezTo>
                    <a:pt x="82" y="79"/>
                    <a:pt x="84" y="76"/>
                    <a:pt x="88" y="73"/>
                  </a:cubicBezTo>
                  <a:cubicBezTo>
                    <a:pt x="88" y="72"/>
                    <a:pt x="86" y="72"/>
                    <a:pt x="85" y="71"/>
                  </a:cubicBezTo>
                  <a:cubicBezTo>
                    <a:pt x="83" y="75"/>
                    <a:pt x="80" y="78"/>
                    <a:pt x="78" y="81"/>
                  </a:cubicBezTo>
                  <a:close/>
                  <a:moveTo>
                    <a:pt x="21" y="143"/>
                  </a:moveTo>
                  <a:cubicBezTo>
                    <a:pt x="26" y="138"/>
                    <a:pt x="29" y="134"/>
                    <a:pt x="33" y="129"/>
                  </a:cubicBezTo>
                  <a:cubicBezTo>
                    <a:pt x="33" y="128"/>
                    <a:pt x="33" y="128"/>
                    <a:pt x="33" y="127"/>
                  </a:cubicBezTo>
                  <a:cubicBezTo>
                    <a:pt x="30" y="130"/>
                    <a:pt x="27" y="134"/>
                    <a:pt x="25" y="137"/>
                  </a:cubicBezTo>
                  <a:cubicBezTo>
                    <a:pt x="24" y="139"/>
                    <a:pt x="22" y="141"/>
                    <a:pt x="21" y="143"/>
                  </a:cubicBezTo>
                  <a:close/>
                  <a:moveTo>
                    <a:pt x="80" y="191"/>
                  </a:moveTo>
                  <a:cubicBezTo>
                    <a:pt x="84" y="187"/>
                    <a:pt x="88" y="183"/>
                    <a:pt x="93" y="180"/>
                  </a:cubicBezTo>
                  <a:cubicBezTo>
                    <a:pt x="92" y="180"/>
                    <a:pt x="90" y="180"/>
                    <a:pt x="90" y="180"/>
                  </a:cubicBezTo>
                  <a:cubicBezTo>
                    <a:pt x="89" y="179"/>
                    <a:pt x="88" y="181"/>
                    <a:pt x="87" y="182"/>
                  </a:cubicBezTo>
                  <a:cubicBezTo>
                    <a:pt x="85" y="185"/>
                    <a:pt x="82" y="188"/>
                    <a:pt x="80" y="191"/>
                  </a:cubicBezTo>
                  <a:close/>
                  <a:moveTo>
                    <a:pt x="103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8" y="23"/>
                    <a:pt x="113" y="19"/>
                    <a:pt x="118" y="16"/>
                  </a:cubicBezTo>
                  <a:cubicBezTo>
                    <a:pt x="117" y="15"/>
                    <a:pt x="115" y="14"/>
                    <a:pt x="115" y="1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6"/>
                    <a:pt x="104" y="26"/>
                  </a:cubicBezTo>
                  <a:lnTo>
                    <a:pt x="103" y="26"/>
                  </a:lnTo>
                  <a:close/>
                  <a:moveTo>
                    <a:pt x="30" y="64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0"/>
                    <a:pt x="38" y="50"/>
                  </a:cubicBezTo>
                  <a:cubicBezTo>
                    <a:pt x="35" y="55"/>
                    <a:pt x="32" y="59"/>
                    <a:pt x="29" y="63"/>
                  </a:cubicBezTo>
                  <a:cubicBezTo>
                    <a:pt x="28" y="64"/>
                    <a:pt x="29" y="64"/>
                    <a:pt x="30" y="64"/>
                  </a:cubicBezTo>
                  <a:close/>
                  <a:moveTo>
                    <a:pt x="131" y="123"/>
                  </a:moveTo>
                  <a:cubicBezTo>
                    <a:pt x="131" y="123"/>
                    <a:pt x="132" y="123"/>
                    <a:pt x="133" y="124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44" y="125"/>
                    <a:pt x="139" y="123"/>
                    <a:pt x="132" y="121"/>
                  </a:cubicBezTo>
                  <a:cubicBezTo>
                    <a:pt x="133" y="122"/>
                    <a:pt x="131" y="123"/>
                    <a:pt x="131" y="123"/>
                  </a:cubicBezTo>
                  <a:close/>
                  <a:moveTo>
                    <a:pt x="67" y="81"/>
                  </a:moveTo>
                  <a:cubicBezTo>
                    <a:pt x="69" y="81"/>
                    <a:pt x="70" y="81"/>
                    <a:pt x="71" y="8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79" y="71"/>
                    <a:pt x="78" y="70"/>
                    <a:pt x="77" y="71"/>
                  </a:cubicBezTo>
                  <a:cubicBezTo>
                    <a:pt x="74" y="74"/>
                    <a:pt x="71" y="78"/>
                    <a:pt x="67" y="81"/>
                  </a:cubicBezTo>
                  <a:close/>
                  <a:moveTo>
                    <a:pt x="24" y="168"/>
                  </a:moveTo>
                  <a:cubicBezTo>
                    <a:pt x="25" y="168"/>
                    <a:pt x="25" y="168"/>
                    <a:pt x="25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9" y="163"/>
                    <a:pt x="33" y="158"/>
                    <a:pt x="37" y="154"/>
                  </a:cubicBezTo>
                  <a:cubicBezTo>
                    <a:pt x="38" y="154"/>
                    <a:pt x="37" y="151"/>
                    <a:pt x="37" y="150"/>
                  </a:cubicBezTo>
                  <a:cubicBezTo>
                    <a:pt x="37" y="150"/>
                    <a:pt x="36" y="150"/>
                    <a:pt x="36" y="150"/>
                  </a:cubicBezTo>
                  <a:cubicBezTo>
                    <a:pt x="33" y="157"/>
                    <a:pt x="29" y="162"/>
                    <a:pt x="25" y="167"/>
                  </a:cubicBezTo>
                  <a:cubicBezTo>
                    <a:pt x="25" y="168"/>
                    <a:pt x="25" y="168"/>
                    <a:pt x="25" y="168"/>
                  </a:cubicBezTo>
                  <a:lnTo>
                    <a:pt x="24" y="168"/>
                  </a:lnTo>
                  <a:close/>
                  <a:moveTo>
                    <a:pt x="31" y="74"/>
                  </a:moveTo>
                  <a:cubicBezTo>
                    <a:pt x="35" y="69"/>
                    <a:pt x="38" y="64"/>
                    <a:pt x="42" y="59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2"/>
                    <a:pt x="31" y="73"/>
                    <a:pt x="31" y="74"/>
                  </a:cubicBezTo>
                  <a:close/>
                  <a:moveTo>
                    <a:pt x="51" y="27"/>
                  </a:moveTo>
                  <a:cubicBezTo>
                    <a:pt x="51" y="28"/>
                    <a:pt x="51" y="29"/>
                    <a:pt x="51" y="3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7" y="21"/>
                    <a:pt x="55" y="23"/>
                    <a:pt x="53" y="24"/>
                  </a:cubicBezTo>
                  <a:cubicBezTo>
                    <a:pt x="52" y="25"/>
                    <a:pt x="50" y="25"/>
                    <a:pt x="51" y="27"/>
                  </a:cubicBezTo>
                  <a:close/>
                  <a:moveTo>
                    <a:pt x="62" y="186"/>
                  </a:moveTo>
                  <a:cubicBezTo>
                    <a:pt x="62" y="186"/>
                    <a:pt x="63" y="186"/>
                    <a:pt x="63" y="186"/>
                  </a:cubicBezTo>
                  <a:cubicBezTo>
                    <a:pt x="66" y="183"/>
                    <a:pt x="69" y="179"/>
                    <a:pt x="72" y="175"/>
                  </a:cubicBezTo>
                  <a:cubicBezTo>
                    <a:pt x="72" y="175"/>
                    <a:pt x="71" y="175"/>
                    <a:pt x="71" y="175"/>
                  </a:cubicBezTo>
                  <a:cubicBezTo>
                    <a:pt x="67" y="178"/>
                    <a:pt x="64" y="182"/>
                    <a:pt x="61" y="185"/>
                  </a:cubicBezTo>
                  <a:cubicBezTo>
                    <a:pt x="61" y="185"/>
                    <a:pt x="62" y="186"/>
                    <a:pt x="62" y="186"/>
                  </a:cubicBezTo>
                  <a:close/>
                  <a:moveTo>
                    <a:pt x="65" y="22"/>
                  </a:moveTo>
                  <a:cubicBezTo>
                    <a:pt x="64" y="22"/>
                    <a:pt x="64" y="24"/>
                    <a:pt x="64" y="24"/>
                  </a:cubicBezTo>
                  <a:cubicBezTo>
                    <a:pt x="63" y="24"/>
                    <a:pt x="62" y="25"/>
                    <a:pt x="61" y="26"/>
                  </a:cubicBezTo>
                  <a:cubicBezTo>
                    <a:pt x="60" y="28"/>
                    <a:pt x="59" y="29"/>
                    <a:pt x="58" y="31"/>
                  </a:cubicBezTo>
                  <a:cubicBezTo>
                    <a:pt x="58" y="32"/>
                    <a:pt x="59" y="31"/>
                    <a:pt x="60" y="3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1" y="17"/>
                    <a:pt x="71" y="18"/>
                    <a:pt x="71" y="19"/>
                  </a:cubicBezTo>
                  <a:cubicBezTo>
                    <a:pt x="70" y="19"/>
                    <a:pt x="69" y="18"/>
                    <a:pt x="70" y="18"/>
                  </a:cubicBezTo>
                  <a:cubicBezTo>
                    <a:pt x="71" y="18"/>
                    <a:pt x="71" y="17"/>
                    <a:pt x="70" y="18"/>
                  </a:cubicBezTo>
                  <a:cubicBezTo>
                    <a:pt x="69" y="18"/>
                    <a:pt x="68" y="20"/>
                    <a:pt x="67" y="21"/>
                  </a:cubicBezTo>
                  <a:cubicBezTo>
                    <a:pt x="67" y="21"/>
                    <a:pt x="67" y="22"/>
                    <a:pt x="66" y="22"/>
                  </a:cubicBezTo>
                  <a:cubicBezTo>
                    <a:pt x="66" y="23"/>
                    <a:pt x="65" y="22"/>
                    <a:pt x="65" y="22"/>
                  </a:cubicBezTo>
                  <a:close/>
                  <a:moveTo>
                    <a:pt x="92" y="193"/>
                  </a:moveTo>
                  <a:cubicBezTo>
                    <a:pt x="92" y="193"/>
                    <a:pt x="93" y="193"/>
                    <a:pt x="93" y="193"/>
                  </a:cubicBezTo>
                  <a:cubicBezTo>
                    <a:pt x="98" y="190"/>
                    <a:pt x="102" y="186"/>
                    <a:pt x="107" y="183"/>
                  </a:cubicBezTo>
                  <a:cubicBezTo>
                    <a:pt x="105" y="182"/>
                    <a:pt x="104" y="181"/>
                    <a:pt x="103" y="18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2" y="192"/>
                    <a:pt x="91" y="193"/>
                    <a:pt x="92" y="193"/>
                  </a:cubicBezTo>
                  <a:close/>
                  <a:moveTo>
                    <a:pt x="129" y="32"/>
                  </a:moveTo>
                  <a:cubicBezTo>
                    <a:pt x="132" y="31"/>
                    <a:pt x="134" y="29"/>
                    <a:pt x="137" y="28"/>
                  </a:cubicBezTo>
                  <a:cubicBezTo>
                    <a:pt x="137" y="27"/>
                    <a:pt x="138" y="28"/>
                    <a:pt x="138" y="29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7"/>
                    <a:pt x="131" y="36"/>
                    <a:pt x="131" y="36"/>
                  </a:cubicBezTo>
                  <a:cubicBezTo>
                    <a:pt x="135" y="34"/>
                    <a:pt x="138" y="32"/>
                    <a:pt x="142" y="30"/>
                  </a:cubicBezTo>
                  <a:cubicBezTo>
                    <a:pt x="140" y="29"/>
                    <a:pt x="138" y="27"/>
                    <a:pt x="137" y="25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2"/>
                    <a:pt x="129" y="32"/>
                  </a:cubicBezTo>
                  <a:close/>
                  <a:moveTo>
                    <a:pt x="33" y="87"/>
                  </a:moveTo>
                  <a:cubicBezTo>
                    <a:pt x="35" y="87"/>
                    <a:pt x="35" y="87"/>
                    <a:pt x="35" y="87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69"/>
                    <a:pt x="45" y="68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81"/>
                    <a:pt x="34" y="84"/>
                    <a:pt x="33" y="87"/>
                  </a:cubicBezTo>
                  <a:close/>
                  <a:moveTo>
                    <a:pt x="32" y="81"/>
                  </a:moveTo>
                  <a:cubicBezTo>
                    <a:pt x="32" y="81"/>
                    <a:pt x="33" y="82"/>
                    <a:pt x="33" y="83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5" y="64"/>
                    <a:pt x="44" y="63"/>
                    <a:pt x="43" y="63"/>
                  </a:cubicBezTo>
                  <a:cubicBezTo>
                    <a:pt x="41" y="68"/>
                    <a:pt x="37" y="72"/>
                    <a:pt x="35" y="76"/>
                  </a:cubicBezTo>
                  <a:cubicBezTo>
                    <a:pt x="34" y="78"/>
                    <a:pt x="32" y="79"/>
                    <a:pt x="32" y="81"/>
                  </a:cubicBezTo>
                  <a:close/>
                  <a:moveTo>
                    <a:pt x="101" y="195"/>
                  </a:moveTo>
                  <a:cubicBezTo>
                    <a:pt x="101" y="195"/>
                    <a:pt x="101" y="195"/>
                    <a:pt x="101" y="195"/>
                  </a:cubicBezTo>
                  <a:cubicBezTo>
                    <a:pt x="106" y="192"/>
                    <a:pt x="110" y="189"/>
                    <a:pt x="114" y="184"/>
                  </a:cubicBezTo>
                  <a:cubicBezTo>
                    <a:pt x="113" y="184"/>
                    <a:pt x="112" y="185"/>
                    <a:pt x="111" y="183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1" y="195"/>
                  </a:cubicBezTo>
                  <a:close/>
                  <a:moveTo>
                    <a:pt x="79" y="83"/>
                  </a:moveTo>
                  <a:cubicBezTo>
                    <a:pt x="81" y="84"/>
                    <a:pt x="83" y="84"/>
                    <a:pt x="84" y="85"/>
                  </a:cubicBezTo>
                  <a:cubicBezTo>
                    <a:pt x="85" y="84"/>
                    <a:pt x="87" y="83"/>
                    <a:pt x="87" y="82"/>
                  </a:cubicBezTo>
                  <a:cubicBezTo>
                    <a:pt x="87" y="82"/>
                    <a:pt x="86" y="82"/>
                    <a:pt x="86" y="82"/>
                  </a:cubicBezTo>
                  <a:cubicBezTo>
                    <a:pt x="85" y="81"/>
                    <a:pt x="86" y="80"/>
                    <a:pt x="86" y="79"/>
                  </a:cubicBezTo>
                  <a:cubicBezTo>
                    <a:pt x="87" y="78"/>
                    <a:pt x="88" y="77"/>
                    <a:pt x="89" y="76"/>
                  </a:cubicBezTo>
                  <a:cubicBezTo>
                    <a:pt x="89" y="75"/>
                    <a:pt x="89" y="74"/>
                    <a:pt x="89" y="75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2" y="80"/>
                    <a:pt x="79" y="82"/>
                    <a:pt x="79" y="83"/>
                  </a:cubicBezTo>
                  <a:close/>
                  <a:moveTo>
                    <a:pt x="145" y="71"/>
                  </a:moveTo>
                  <a:cubicBezTo>
                    <a:pt x="145" y="72"/>
                    <a:pt x="143" y="73"/>
                    <a:pt x="142" y="74"/>
                  </a:cubicBezTo>
                  <a:cubicBezTo>
                    <a:pt x="141" y="74"/>
                    <a:pt x="140" y="74"/>
                    <a:pt x="140" y="73"/>
                  </a:cubicBezTo>
                  <a:cubicBezTo>
                    <a:pt x="139" y="74"/>
                    <a:pt x="139" y="74"/>
                    <a:pt x="139" y="75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68"/>
                    <a:pt x="151" y="65"/>
                    <a:pt x="151" y="61"/>
                  </a:cubicBezTo>
                  <a:cubicBezTo>
                    <a:pt x="151" y="61"/>
                    <a:pt x="150" y="62"/>
                    <a:pt x="149" y="63"/>
                  </a:cubicBezTo>
                  <a:cubicBezTo>
                    <a:pt x="149" y="63"/>
                    <a:pt x="149" y="64"/>
                    <a:pt x="149" y="65"/>
                  </a:cubicBezTo>
                  <a:cubicBezTo>
                    <a:pt x="146" y="67"/>
                    <a:pt x="143" y="70"/>
                    <a:pt x="141" y="72"/>
                  </a:cubicBezTo>
                  <a:cubicBezTo>
                    <a:pt x="141" y="72"/>
                    <a:pt x="142" y="72"/>
                    <a:pt x="142" y="72"/>
                  </a:cubicBezTo>
                  <a:cubicBezTo>
                    <a:pt x="143" y="72"/>
                    <a:pt x="144" y="71"/>
                    <a:pt x="145" y="71"/>
                  </a:cubicBezTo>
                  <a:cubicBezTo>
                    <a:pt x="145" y="71"/>
                    <a:pt x="146" y="70"/>
                    <a:pt x="145" y="71"/>
                  </a:cubicBezTo>
                  <a:close/>
                  <a:moveTo>
                    <a:pt x="113" y="198"/>
                  </a:moveTo>
                  <a:cubicBezTo>
                    <a:pt x="113" y="198"/>
                    <a:pt x="114" y="198"/>
                    <a:pt x="114" y="198"/>
                  </a:cubicBezTo>
                  <a:cubicBezTo>
                    <a:pt x="119" y="194"/>
                    <a:pt x="124" y="190"/>
                    <a:pt x="129" y="187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19" y="189"/>
                    <a:pt x="115" y="193"/>
                    <a:pt x="111" y="197"/>
                  </a:cubicBezTo>
                  <a:cubicBezTo>
                    <a:pt x="112" y="197"/>
                    <a:pt x="113" y="198"/>
                    <a:pt x="113" y="198"/>
                  </a:cubicBezTo>
                  <a:close/>
                  <a:moveTo>
                    <a:pt x="23" y="181"/>
                  </a:moveTo>
                  <a:cubicBezTo>
                    <a:pt x="23" y="182"/>
                    <a:pt x="23" y="183"/>
                    <a:pt x="23" y="183"/>
                  </a:cubicBezTo>
                  <a:cubicBezTo>
                    <a:pt x="23" y="184"/>
                    <a:pt x="24" y="183"/>
                    <a:pt x="25" y="183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40" y="166"/>
                    <a:pt x="39" y="165"/>
                    <a:pt x="39" y="164"/>
                  </a:cubicBezTo>
                  <a:cubicBezTo>
                    <a:pt x="38" y="163"/>
                    <a:pt x="38" y="164"/>
                    <a:pt x="37" y="163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4" y="176"/>
                    <a:pt x="22" y="178"/>
                    <a:pt x="23" y="181"/>
                  </a:cubicBezTo>
                  <a:close/>
                  <a:moveTo>
                    <a:pt x="131" y="48"/>
                  </a:move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6" y="45"/>
                    <a:pt x="140" y="42"/>
                    <a:pt x="144" y="40"/>
                  </a:cubicBezTo>
                  <a:cubicBezTo>
                    <a:pt x="145" y="40"/>
                    <a:pt x="145" y="41"/>
                    <a:pt x="145" y="42"/>
                  </a:cubicBezTo>
                  <a:cubicBezTo>
                    <a:pt x="145" y="42"/>
                    <a:pt x="144" y="43"/>
                    <a:pt x="145" y="43"/>
                  </a:cubicBezTo>
                  <a:cubicBezTo>
                    <a:pt x="146" y="43"/>
                    <a:pt x="147" y="42"/>
                    <a:pt x="148" y="42"/>
                  </a:cubicBezTo>
                  <a:cubicBezTo>
                    <a:pt x="149" y="43"/>
                    <a:pt x="148" y="44"/>
                    <a:pt x="148" y="44"/>
                  </a:cubicBezTo>
                  <a:cubicBezTo>
                    <a:pt x="147" y="44"/>
                    <a:pt x="147" y="45"/>
                    <a:pt x="146" y="46"/>
                  </a:cubicBezTo>
                  <a:cubicBezTo>
                    <a:pt x="147" y="45"/>
                    <a:pt x="149" y="44"/>
                    <a:pt x="149" y="44"/>
                  </a:cubicBezTo>
                  <a:cubicBezTo>
                    <a:pt x="150" y="45"/>
                    <a:pt x="151" y="46"/>
                    <a:pt x="150" y="47"/>
                  </a:cubicBezTo>
                  <a:cubicBezTo>
                    <a:pt x="147" y="49"/>
                    <a:pt x="142" y="52"/>
                    <a:pt x="138" y="56"/>
                  </a:cubicBezTo>
                  <a:cubicBezTo>
                    <a:pt x="140" y="56"/>
                    <a:pt x="143" y="55"/>
                    <a:pt x="144" y="54"/>
                  </a:cubicBezTo>
                  <a:cubicBezTo>
                    <a:pt x="147" y="54"/>
                    <a:pt x="149" y="53"/>
                    <a:pt x="151" y="52"/>
                  </a:cubicBezTo>
                  <a:cubicBezTo>
                    <a:pt x="152" y="46"/>
                    <a:pt x="151" y="41"/>
                    <a:pt x="150" y="38"/>
                  </a:cubicBezTo>
                  <a:cubicBezTo>
                    <a:pt x="149" y="36"/>
                    <a:pt x="148" y="34"/>
                    <a:pt x="146" y="32"/>
                  </a:cubicBezTo>
                  <a:cubicBezTo>
                    <a:pt x="146" y="32"/>
                    <a:pt x="144" y="34"/>
                    <a:pt x="143" y="35"/>
                  </a:cubicBezTo>
                  <a:cubicBezTo>
                    <a:pt x="144" y="35"/>
                    <a:pt x="144" y="36"/>
                    <a:pt x="144" y="37"/>
                  </a:cubicBezTo>
                  <a:cubicBezTo>
                    <a:pt x="141" y="40"/>
                    <a:pt x="138" y="42"/>
                    <a:pt x="135" y="45"/>
                  </a:cubicBezTo>
                  <a:cubicBezTo>
                    <a:pt x="134" y="45"/>
                    <a:pt x="133" y="46"/>
                    <a:pt x="133" y="47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7"/>
                    <a:pt x="132" y="47"/>
                  </a:cubicBezTo>
                  <a:lnTo>
                    <a:pt x="131" y="48"/>
                  </a:lnTo>
                  <a:close/>
                  <a:moveTo>
                    <a:pt x="92" y="139"/>
                  </a:moveTo>
                  <a:cubicBezTo>
                    <a:pt x="92" y="139"/>
                    <a:pt x="92" y="139"/>
                    <a:pt x="92" y="139"/>
                  </a:cubicBezTo>
                  <a:cubicBezTo>
                    <a:pt x="96" y="135"/>
                    <a:pt x="100" y="131"/>
                    <a:pt x="104" y="128"/>
                  </a:cubicBezTo>
                  <a:cubicBezTo>
                    <a:pt x="104" y="128"/>
                    <a:pt x="105" y="128"/>
                    <a:pt x="105" y="129"/>
                  </a:cubicBezTo>
                  <a:cubicBezTo>
                    <a:pt x="101" y="135"/>
                    <a:pt x="97" y="140"/>
                    <a:pt x="93" y="146"/>
                  </a:cubicBezTo>
                  <a:cubicBezTo>
                    <a:pt x="93" y="147"/>
                    <a:pt x="93" y="146"/>
                    <a:pt x="93" y="147"/>
                  </a:cubicBezTo>
                  <a:cubicBezTo>
                    <a:pt x="99" y="143"/>
                    <a:pt x="103" y="138"/>
                    <a:pt x="108" y="135"/>
                  </a:cubicBezTo>
                  <a:cubicBezTo>
                    <a:pt x="108" y="135"/>
                    <a:pt x="111" y="135"/>
                    <a:pt x="110" y="136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106" y="145"/>
                    <a:pt x="108" y="143"/>
                    <a:pt x="110" y="141"/>
                  </a:cubicBezTo>
                  <a:cubicBezTo>
                    <a:pt x="110" y="141"/>
                    <a:pt x="111" y="141"/>
                    <a:pt x="111" y="142"/>
                  </a:cubicBezTo>
                  <a:cubicBezTo>
                    <a:pt x="111" y="143"/>
                    <a:pt x="111" y="143"/>
                    <a:pt x="111" y="144"/>
                  </a:cubicBezTo>
                  <a:cubicBezTo>
                    <a:pt x="111" y="143"/>
                    <a:pt x="113" y="142"/>
                    <a:pt x="114" y="142"/>
                  </a:cubicBezTo>
                  <a:cubicBezTo>
                    <a:pt x="115" y="143"/>
                    <a:pt x="114" y="144"/>
                    <a:pt x="114" y="144"/>
                  </a:cubicBezTo>
                  <a:cubicBezTo>
                    <a:pt x="114" y="144"/>
                    <a:pt x="113" y="143"/>
                    <a:pt x="113" y="144"/>
                  </a:cubicBezTo>
                  <a:cubicBezTo>
                    <a:pt x="111" y="144"/>
                    <a:pt x="110" y="146"/>
                    <a:pt x="109" y="145"/>
                  </a:cubicBezTo>
                  <a:cubicBezTo>
                    <a:pt x="108" y="144"/>
                    <a:pt x="105" y="147"/>
                    <a:pt x="105" y="147"/>
                  </a:cubicBezTo>
                  <a:cubicBezTo>
                    <a:pt x="104" y="148"/>
                    <a:pt x="102" y="148"/>
                    <a:pt x="102" y="147"/>
                  </a:cubicBezTo>
                  <a:cubicBezTo>
                    <a:pt x="102" y="146"/>
                    <a:pt x="102" y="145"/>
                    <a:pt x="102" y="144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102" y="141"/>
                    <a:pt x="98" y="145"/>
                    <a:pt x="94" y="148"/>
                  </a:cubicBezTo>
                  <a:cubicBezTo>
                    <a:pt x="93" y="148"/>
                    <a:pt x="91" y="149"/>
                    <a:pt x="91" y="147"/>
                  </a:cubicBezTo>
                  <a:cubicBezTo>
                    <a:pt x="91" y="145"/>
                    <a:pt x="92" y="144"/>
                    <a:pt x="93" y="142"/>
                  </a:cubicBezTo>
                  <a:cubicBezTo>
                    <a:pt x="95" y="140"/>
                    <a:pt x="96" y="139"/>
                    <a:pt x="98" y="137"/>
                  </a:cubicBezTo>
                  <a:cubicBezTo>
                    <a:pt x="98" y="137"/>
                    <a:pt x="98" y="136"/>
                    <a:pt x="98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9" y="136"/>
                    <a:pt x="99" y="135"/>
                    <a:pt x="99" y="135"/>
                  </a:cubicBezTo>
                  <a:cubicBezTo>
                    <a:pt x="98" y="135"/>
                    <a:pt x="98" y="135"/>
                    <a:pt x="98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5" y="139"/>
                    <a:pt x="91" y="142"/>
                    <a:pt x="88" y="144"/>
                  </a:cubicBezTo>
                  <a:cubicBezTo>
                    <a:pt x="88" y="145"/>
                    <a:pt x="87" y="144"/>
                    <a:pt x="87" y="143"/>
                  </a:cubicBezTo>
                  <a:cubicBezTo>
                    <a:pt x="87" y="142"/>
                    <a:pt x="88" y="141"/>
                    <a:pt x="89" y="140"/>
                  </a:cubicBezTo>
                  <a:cubicBezTo>
                    <a:pt x="89" y="139"/>
                    <a:pt x="89" y="140"/>
                    <a:pt x="88" y="140"/>
                  </a:cubicBezTo>
                  <a:cubicBezTo>
                    <a:pt x="87" y="141"/>
                    <a:pt x="86" y="142"/>
                    <a:pt x="85" y="143"/>
                  </a:cubicBezTo>
                  <a:cubicBezTo>
                    <a:pt x="84" y="143"/>
                    <a:pt x="83" y="142"/>
                    <a:pt x="83" y="141"/>
                  </a:cubicBezTo>
                  <a:cubicBezTo>
                    <a:pt x="84" y="140"/>
                    <a:pt x="83" y="138"/>
                    <a:pt x="85" y="137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7" y="124"/>
                    <a:pt x="97" y="126"/>
                    <a:pt x="97" y="126"/>
                  </a:cubicBezTo>
                  <a:cubicBezTo>
                    <a:pt x="95" y="130"/>
                    <a:pt x="92" y="133"/>
                    <a:pt x="89" y="136"/>
                  </a:cubicBezTo>
                  <a:cubicBezTo>
                    <a:pt x="88" y="137"/>
                    <a:pt x="89" y="137"/>
                    <a:pt x="90" y="136"/>
                  </a:cubicBezTo>
                  <a:cubicBezTo>
                    <a:pt x="93" y="134"/>
                    <a:pt x="96" y="130"/>
                    <a:pt x="99" y="128"/>
                  </a:cubicBezTo>
                  <a:cubicBezTo>
                    <a:pt x="100" y="127"/>
                    <a:pt x="100" y="129"/>
                    <a:pt x="100" y="129"/>
                  </a:cubicBezTo>
                  <a:cubicBezTo>
                    <a:pt x="98" y="132"/>
                    <a:pt x="95" y="135"/>
                    <a:pt x="92" y="139"/>
                  </a:cubicBezTo>
                  <a:close/>
                  <a:moveTo>
                    <a:pt x="144" y="85"/>
                  </a:moveTo>
                  <a:cubicBezTo>
                    <a:pt x="142" y="85"/>
                    <a:pt x="140" y="86"/>
                    <a:pt x="138" y="86"/>
                  </a:cubicBezTo>
                  <a:cubicBezTo>
                    <a:pt x="137" y="86"/>
                    <a:pt x="137" y="84"/>
                    <a:pt x="138" y="84"/>
                  </a:cubicBezTo>
                  <a:cubicBezTo>
                    <a:pt x="140" y="80"/>
                    <a:pt x="144" y="78"/>
                    <a:pt x="147" y="75"/>
                  </a:cubicBezTo>
                  <a:cubicBezTo>
                    <a:pt x="147" y="74"/>
                    <a:pt x="147" y="74"/>
                    <a:pt x="146" y="74"/>
                  </a:cubicBezTo>
                  <a:cubicBezTo>
                    <a:pt x="144" y="75"/>
                    <a:pt x="141" y="76"/>
                    <a:pt x="139" y="77"/>
                  </a:cubicBezTo>
                  <a:cubicBezTo>
                    <a:pt x="138" y="77"/>
                    <a:pt x="137" y="76"/>
                    <a:pt x="137" y="75"/>
                  </a:cubicBezTo>
                  <a:cubicBezTo>
                    <a:pt x="137" y="73"/>
                    <a:pt x="139" y="71"/>
                    <a:pt x="140" y="69"/>
                  </a:cubicBezTo>
                  <a:cubicBezTo>
                    <a:pt x="138" y="71"/>
                    <a:pt x="135" y="69"/>
                    <a:pt x="134" y="67"/>
                  </a:cubicBezTo>
                  <a:cubicBezTo>
                    <a:pt x="134" y="67"/>
                    <a:pt x="135" y="66"/>
                    <a:pt x="135" y="66"/>
                  </a:cubicBezTo>
                  <a:cubicBezTo>
                    <a:pt x="138" y="63"/>
                    <a:pt x="142" y="61"/>
                    <a:pt x="145" y="58"/>
                  </a:cubicBezTo>
                  <a:cubicBezTo>
                    <a:pt x="145" y="58"/>
                    <a:pt x="146" y="56"/>
                    <a:pt x="145" y="57"/>
                  </a:cubicBezTo>
                  <a:cubicBezTo>
                    <a:pt x="141" y="59"/>
                    <a:pt x="137" y="61"/>
                    <a:pt x="133" y="63"/>
                  </a:cubicBezTo>
                  <a:cubicBezTo>
                    <a:pt x="132" y="63"/>
                    <a:pt x="131" y="62"/>
                    <a:pt x="131" y="61"/>
                  </a:cubicBezTo>
                  <a:cubicBezTo>
                    <a:pt x="131" y="60"/>
                    <a:pt x="133" y="59"/>
                    <a:pt x="134" y="57"/>
                  </a:cubicBezTo>
                  <a:cubicBezTo>
                    <a:pt x="135" y="56"/>
                    <a:pt x="136" y="55"/>
                    <a:pt x="136" y="54"/>
                  </a:cubicBezTo>
                  <a:cubicBezTo>
                    <a:pt x="133" y="55"/>
                    <a:pt x="131" y="58"/>
                    <a:pt x="127" y="59"/>
                  </a:cubicBezTo>
                  <a:cubicBezTo>
                    <a:pt x="127" y="58"/>
                    <a:pt x="127" y="57"/>
                    <a:pt x="127" y="56"/>
                  </a:cubicBezTo>
                  <a:cubicBezTo>
                    <a:pt x="129" y="54"/>
                    <a:pt x="131" y="52"/>
                    <a:pt x="134" y="49"/>
                  </a:cubicBezTo>
                  <a:cubicBezTo>
                    <a:pt x="133" y="49"/>
                    <a:pt x="132" y="50"/>
                    <a:pt x="131" y="50"/>
                  </a:cubicBezTo>
                  <a:cubicBezTo>
                    <a:pt x="130" y="51"/>
                    <a:pt x="129" y="52"/>
                    <a:pt x="127" y="51"/>
                  </a:cubicBezTo>
                  <a:cubicBezTo>
                    <a:pt x="126" y="51"/>
                    <a:pt x="126" y="49"/>
                    <a:pt x="127" y="49"/>
                  </a:cubicBezTo>
                  <a:cubicBezTo>
                    <a:pt x="128" y="48"/>
                    <a:pt x="125" y="47"/>
                    <a:pt x="127" y="46"/>
                  </a:cubicBezTo>
                  <a:cubicBezTo>
                    <a:pt x="132" y="42"/>
                    <a:pt x="136" y="38"/>
                    <a:pt x="141" y="33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9" y="40"/>
                    <a:pt x="127" y="40"/>
                    <a:pt x="126" y="41"/>
                  </a:cubicBezTo>
                  <a:cubicBezTo>
                    <a:pt x="124" y="42"/>
                    <a:pt x="122" y="43"/>
                    <a:pt x="120" y="43"/>
                  </a:cubicBezTo>
                  <a:cubicBezTo>
                    <a:pt x="119" y="42"/>
                    <a:pt x="119" y="41"/>
                    <a:pt x="119" y="41"/>
                  </a:cubicBezTo>
                  <a:cubicBezTo>
                    <a:pt x="120" y="38"/>
                    <a:pt x="122" y="36"/>
                    <a:pt x="123" y="35"/>
                  </a:cubicBezTo>
                  <a:cubicBezTo>
                    <a:pt x="124" y="34"/>
                    <a:pt x="125" y="33"/>
                    <a:pt x="124" y="34"/>
                  </a:cubicBezTo>
                  <a:cubicBezTo>
                    <a:pt x="121" y="36"/>
                    <a:pt x="118" y="38"/>
                    <a:pt x="114" y="39"/>
                  </a:cubicBezTo>
                  <a:cubicBezTo>
                    <a:pt x="114" y="40"/>
                    <a:pt x="113" y="39"/>
                    <a:pt x="113" y="38"/>
                  </a:cubicBezTo>
                  <a:cubicBezTo>
                    <a:pt x="113" y="38"/>
                    <a:pt x="113" y="37"/>
                    <a:pt x="114" y="37"/>
                  </a:cubicBezTo>
                  <a:cubicBezTo>
                    <a:pt x="118" y="33"/>
                    <a:pt x="123" y="29"/>
                    <a:pt x="128" y="25"/>
                  </a:cubicBezTo>
                  <a:cubicBezTo>
                    <a:pt x="127" y="25"/>
                    <a:pt x="126" y="26"/>
                    <a:pt x="125" y="26"/>
                  </a:cubicBezTo>
                  <a:cubicBezTo>
                    <a:pt x="119" y="28"/>
                    <a:pt x="114" y="33"/>
                    <a:pt x="109" y="37"/>
                  </a:cubicBezTo>
                  <a:cubicBezTo>
                    <a:pt x="108" y="37"/>
                    <a:pt x="107" y="37"/>
                    <a:pt x="107" y="36"/>
                  </a:cubicBezTo>
                  <a:cubicBezTo>
                    <a:pt x="106" y="35"/>
                    <a:pt x="107" y="35"/>
                    <a:pt x="108" y="34"/>
                  </a:cubicBezTo>
                  <a:cubicBezTo>
                    <a:pt x="112" y="30"/>
                    <a:pt x="116" y="27"/>
                    <a:pt x="120" y="24"/>
                  </a:cubicBezTo>
                  <a:cubicBezTo>
                    <a:pt x="121" y="23"/>
                    <a:pt x="125" y="21"/>
                    <a:pt x="125" y="19"/>
                  </a:cubicBezTo>
                  <a:cubicBezTo>
                    <a:pt x="119" y="23"/>
                    <a:pt x="114" y="27"/>
                    <a:pt x="108" y="31"/>
                  </a:cubicBezTo>
                  <a:cubicBezTo>
                    <a:pt x="106" y="32"/>
                    <a:pt x="104" y="34"/>
                    <a:pt x="102" y="34"/>
                  </a:cubicBezTo>
                  <a:cubicBezTo>
                    <a:pt x="101" y="35"/>
                    <a:pt x="101" y="33"/>
                    <a:pt x="102" y="32"/>
                  </a:cubicBezTo>
                  <a:cubicBezTo>
                    <a:pt x="105" y="29"/>
                    <a:pt x="109" y="26"/>
                    <a:pt x="112" y="23"/>
                  </a:cubicBezTo>
                  <a:cubicBezTo>
                    <a:pt x="114" y="22"/>
                    <a:pt x="117" y="20"/>
                    <a:pt x="118" y="18"/>
                  </a:cubicBezTo>
                  <a:cubicBezTo>
                    <a:pt x="113" y="21"/>
                    <a:pt x="109" y="24"/>
                    <a:pt x="104" y="28"/>
                  </a:cubicBezTo>
                  <a:cubicBezTo>
                    <a:pt x="101" y="30"/>
                    <a:pt x="98" y="32"/>
                    <a:pt x="95" y="34"/>
                  </a:cubicBezTo>
                  <a:cubicBezTo>
                    <a:pt x="94" y="33"/>
                    <a:pt x="95" y="32"/>
                    <a:pt x="95" y="31"/>
                  </a:cubicBezTo>
                  <a:cubicBezTo>
                    <a:pt x="100" y="26"/>
                    <a:pt x="106" y="21"/>
                    <a:pt x="111" y="16"/>
                  </a:cubicBezTo>
                  <a:cubicBezTo>
                    <a:pt x="102" y="21"/>
                    <a:pt x="94" y="29"/>
                    <a:pt x="86" y="36"/>
                  </a:cubicBezTo>
                  <a:cubicBezTo>
                    <a:pt x="85" y="36"/>
                    <a:pt x="84" y="35"/>
                    <a:pt x="84" y="35"/>
                  </a:cubicBezTo>
                  <a:cubicBezTo>
                    <a:pt x="84" y="34"/>
                    <a:pt x="84" y="34"/>
                    <a:pt x="85" y="33"/>
                  </a:cubicBezTo>
                  <a:cubicBezTo>
                    <a:pt x="89" y="27"/>
                    <a:pt x="95" y="23"/>
                    <a:pt x="101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3" y="22"/>
                    <a:pt x="87" y="28"/>
                    <a:pt x="80" y="33"/>
                  </a:cubicBezTo>
                  <a:cubicBezTo>
                    <a:pt x="79" y="33"/>
                    <a:pt x="79" y="32"/>
                    <a:pt x="79" y="32"/>
                  </a:cubicBezTo>
                  <a:cubicBezTo>
                    <a:pt x="79" y="31"/>
                    <a:pt x="80" y="30"/>
                    <a:pt x="80" y="29"/>
                  </a:cubicBezTo>
                  <a:cubicBezTo>
                    <a:pt x="85" y="24"/>
                    <a:pt x="90" y="20"/>
                    <a:pt x="95" y="15"/>
                  </a:cubicBezTo>
                  <a:cubicBezTo>
                    <a:pt x="94" y="15"/>
                    <a:pt x="92" y="14"/>
                    <a:pt x="91" y="15"/>
                  </a:cubicBezTo>
                  <a:cubicBezTo>
                    <a:pt x="83" y="20"/>
                    <a:pt x="77" y="27"/>
                    <a:pt x="70" y="33"/>
                  </a:cubicBezTo>
                  <a:cubicBezTo>
                    <a:pt x="69" y="34"/>
                    <a:pt x="69" y="35"/>
                    <a:pt x="68" y="34"/>
                  </a:cubicBezTo>
                  <a:cubicBezTo>
                    <a:pt x="67" y="33"/>
                    <a:pt x="68" y="32"/>
                    <a:pt x="69" y="31"/>
                  </a:cubicBezTo>
                  <a:cubicBezTo>
                    <a:pt x="74" y="25"/>
                    <a:pt x="80" y="21"/>
                    <a:pt x="85" y="15"/>
                  </a:cubicBezTo>
                  <a:cubicBezTo>
                    <a:pt x="84" y="15"/>
                    <a:pt x="83" y="14"/>
                    <a:pt x="82" y="15"/>
                  </a:cubicBezTo>
                  <a:cubicBezTo>
                    <a:pt x="75" y="21"/>
                    <a:pt x="68" y="27"/>
                    <a:pt x="61" y="33"/>
                  </a:cubicBezTo>
                  <a:cubicBezTo>
                    <a:pt x="60" y="34"/>
                    <a:pt x="60" y="35"/>
                    <a:pt x="59" y="35"/>
                  </a:cubicBezTo>
                  <a:cubicBezTo>
                    <a:pt x="58" y="34"/>
                    <a:pt x="58" y="33"/>
                    <a:pt x="59" y="33"/>
                  </a:cubicBezTo>
                  <a:cubicBezTo>
                    <a:pt x="58" y="32"/>
                    <a:pt x="57" y="34"/>
                    <a:pt x="56" y="33"/>
                  </a:cubicBezTo>
                  <a:cubicBezTo>
                    <a:pt x="56" y="34"/>
                    <a:pt x="56" y="35"/>
                    <a:pt x="55" y="36"/>
                  </a:cubicBezTo>
                  <a:cubicBezTo>
                    <a:pt x="55" y="37"/>
                    <a:pt x="54" y="36"/>
                    <a:pt x="54" y="36"/>
                  </a:cubicBezTo>
                  <a:cubicBezTo>
                    <a:pt x="54" y="34"/>
                    <a:pt x="55" y="33"/>
                    <a:pt x="55" y="32"/>
                  </a:cubicBezTo>
                  <a:cubicBezTo>
                    <a:pt x="53" y="32"/>
                    <a:pt x="52" y="34"/>
                    <a:pt x="53" y="34"/>
                  </a:cubicBezTo>
                  <a:cubicBezTo>
                    <a:pt x="53" y="37"/>
                    <a:pt x="53" y="39"/>
                    <a:pt x="54" y="41"/>
                  </a:cubicBezTo>
                  <a:cubicBezTo>
                    <a:pt x="57" y="47"/>
                    <a:pt x="60" y="53"/>
                    <a:pt x="61" y="60"/>
                  </a:cubicBezTo>
                  <a:cubicBezTo>
                    <a:pt x="64" y="57"/>
                    <a:pt x="67" y="54"/>
                    <a:pt x="70" y="51"/>
                  </a:cubicBezTo>
                  <a:cubicBezTo>
                    <a:pt x="71" y="53"/>
                    <a:pt x="71" y="54"/>
                    <a:pt x="70" y="54"/>
                  </a:cubicBezTo>
                  <a:cubicBezTo>
                    <a:pt x="68" y="58"/>
                    <a:pt x="66" y="62"/>
                    <a:pt x="62" y="66"/>
                  </a:cubicBezTo>
                  <a:cubicBezTo>
                    <a:pt x="64" y="66"/>
                    <a:pt x="65" y="65"/>
                    <a:pt x="66" y="64"/>
                  </a:cubicBezTo>
                  <a:cubicBezTo>
                    <a:pt x="69" y="63"/>
                    <a:pt x="71" y="61"/>
                    <a:pt x="74" y="61"/>
                  </a:cubicBezTo>
                  <a:cubicBezTo>
                    <a:pt x="79" y="61"/>
                    <a:pt x="83" y="61"/>
                    <a:pt x="88" y="63"/>
                  </a:cubicBezTo>
                  <a:cubicBezTo>
                    <a:pt x="94" y="64"/>
                    <a:pt x="98" y="69"/>
                    <a:pt x="98" y="76"/>
                  </a:cubicBezTo>
                  <a:cubicBezTo>
                    <a:pt x="96" y="87"/>
                    <a:pt x="89" y="94"/>
                    <a:pt x="82" y="100"/>
                  </a:cubicBezTo>
                  <a:cubicBezTo>
                    <a:pt x="73" y="108"/>
                    <a:pt x="62" y="113"/>
                    <a:pt x="53" y="119"/>
                  </a:cubicBezTo>
                  <a:cubicBezTo>
                    <a:pt x="53" y="132"/>
                    <a:pt x="55" y="145"/>
                    <a:pt x="54" y="159"/>
                  </a:cubicBezTo>
                  <a:cubicBezTo>
                    <a:pt x="71" y="164"/>
                    <a:pt x="87" y="169"/>
                    <a:pt x="107" y="171"/>
                  </a:cubicBezTo>
                  <a:cubicBezTo>
                    <a:pt x="117" y="172"/>
                    <a:pt x="125" y="172"/>
                    <a:pt x="134" y="173"/>
                  </a:cubicBezTo>
                  <a:cubicBezTo>
                    <a:pt x="136" y="167"/>
                    <a:pt x="136" y="167"/>
                    <a:pt x="136" y="167"/>
                  </a:cubicBezTo>
                  <a:cubicBezTo>
                    <a:pt x="136" y="167"/>
                    <a:pt x="136" y="165"/>
                    <a:pt x="137" y="166"/>
                  </a:cubicBezTo>
                  <a:cubicBezTo>
                    <a:pt x="137" y="165"/>
                    <a:pt x="138" y="164"/>
                    <a:pt x="138" y="164"/>
                  </a:cubicBezTo>
                  <a:cubicBezTo>
                    <a:pt x="143" y="154"/>
                    <a:pt x="147" y="142"/>
                    <a:pt x="153" y="133"/>
                  </a:cubicBezTo>
                  <a:cubicBezTo>
                    <a:pt x="138" y="130"/>
                    <a:pt x="124" y="126"/>
                    <a:pt x="109" y="123"/>
                  </a:cubicBezTo>
                  <a:cubicBezTo>
                    <a:pt x="107" y="121"/>
                    <a:pt x="104" y="121"/>
                    <a:pt x="101" y="121"/>
                  </a:cubicBezTo>
                  <a:cubicBezTo>
                    <a:pt x="98" y="121"/>
                    <a:pt x="96" y="120"/>
                    <a:pt x="95" y="118"/>
                  </a:cubicBezTo>
                  <a:cubicBezTo>
                    <a:pt x="94" y="118"/>
                    <a:pt x="93" y="118"/>
                    <a:pt x="92" y="118"/>
                  </a:cubicBezTo>
                  <a:cubicBezTo>
                    <a:pt x="91" y="117"/>
                    <a:pt x="91" y="117"/>
                    <a:pt x="91" y="116"/>
                  </a:cubicBezTo>
                  <a:cubicBezTo>
                    <a:pt x="92" y="116"/>
                    <a:pt x="92" y="116"/>
                    <a:pt x="93" y="116"/>
                  </a:cubicBezTo>
                  <a:cubicBezTo>
                    <a:pt x="92" y="115"/>
                    <a:pt x="92" y="114"/>
                    <a:pt x="93" y="114"/>
                  </a:cubicBezTo>
                  <a:cubicBezTo>
                    <a:pt x="96" y="114"/>
                    <a:pt x="99" y="115"/>
                    <a:pt x="101" y="115"/>
                  </a:cubicBezTo>
                  <a:cubicBezTo>
                    <a:pt x="102" y="115"/>
                    <a:pt x="102" y="114"/>
                    <a:pt x="103" y="113"/>
                  </a:cubicBezTo>
                  <a:cubicBezTo>
                    <a:pt x="103" y="113"/>
                    <a:pt x="105" y="113"/>
                    <a:pt x="104" y="112"/>
                  </a:cubicBezTo>
                  <a:cubicBezTo>
                    <a:pt x="104" y="111"/>
                    <a:pt x="106" y="109"/>
                    <a:pt x="108" y="109"/>
                  </a:cubicBezTo>
                  <a:cubicBezTo>
                    <a:pt x="109" y="109"/>
                    <a:pt x="111" y="109"/>
                    <a:pt x="110" y="108"/>
                  </a:cubicBezTo>
                  <a:cubicBezTo>
                    <a:pt x="115" y="106"/>
                    <a:pt x="120" y="103"/>
                    <a:pt x="124" y="101"/>
                  </a:cubicBezTo>
                  <a:cubicBezTo>
                    <a:pt x="125" y="100"/>
                    <a:pt x="124" y="100"/>
                    <a:pt x="124" y="99"/>
                  </a:cubicBezTo>
                  <a:cubicBezTo>
                    <a:pt x="129" y="95"/>
                    <a:pt x="134" y="93"/>
                    <a:pt x="138" y="89"/>
                  </a:cubicBezTo>
                  <a:cubicBezTo>
                    <a:pt x="140" y="88"/>
                    <a:pt x="142" y="87"/>
                    <a:pt x="144" y="85"/>
                  </a:cubicBezTo>
                  <a:close/>
                  <a:moveTo>
                    <a:pt x="9" y="149"/>
                  </a:moveTo>
                  <a:cubicBezTo>
                    <a:pt x="8" y="149"/>
                    <a:pt x="7" y="151"/>
                    <a:pt x="7" y="151"/>
                  </a:cubicBezTo>
                  <a:cubicBezTo>
                    <a:pt x="6" y="152"/>
                    <a:pt x="4" y="153"/>
                    <a:pt x="5" y="154"/>
                  </a:cubicBezTo>
                  <a:cubicBezTo>
                    <a:pt x="3" y="155"/>
                    <a:pt x="3" y="156"/>
                    <a:pt x="2" y="157"/>
                  </a:cubicBezTo>
                  <a:cubicBezTo>
                    <a:pt x="1" y="157"/>
                    <a:pt x="0" y="156"/>
                    <a:pt x="0" y="156"/>
                  </a:cubicBezTo>
                  <a:cubicBezTo>
                    <a:pt x="5" y="149"/>
                    <a:pt x="10" y="143"/>
                    <a:pt x="15" y="136"/>
                  </a:cubicBezTo>
                  <a:cubicBezTo>
                    <a:pt x="15" y="136"/>
                    <a:pt x="13" y="135"/>
                    <a:pt x="13" y="134"/>
                  </a:cubicBezTo>
                  <a:cubicBezTo>
                    <a:pt x="16" y="132"/>
                    <a:pt x="19" y="131"/>
                    <a:pt x="20" y="127"/>
                  </a:cubicBezTo>
                  <a:cubicBezTo>
                    <a:pt x="21" y="125"/>
                    <a:pt x="23" y="124"/>
                    <a:pt x="24" y="122"/>
                  </a:cubicBezTo>
                  <a:cubicBezTo>
                    <a:pt x="24" y="122"/>
                    <a:pt x="25" y="122"/>
                    <a:pt x="25" y="122"/>
                  </a:cubicBezTo>
                  <a:cubicBezTo>
                    <a:pt x="26" y="122"/>
                    <a:pt x="26" y="123"/>
                    <a:pt x="27" y="122"/>
                  </a:cubicBezTo>
                  <a:cubicBezTo>
                    <a:pt x="28" y="120"/>
                    <a:pt x="30" y="118"/>
                    <a:pt x="32" y="116"/>
                  </a:cubicBezTo>
                  <a:cubicBezTo>
                    <a:pt x="32" y="116"/>
                    <a:pt x="31" y="115"/>
                    <a:pt x="31" y="114"/>
                  </a:cubicBezTo>
                  <a:cubicBezTo>
                    <a:pt x="32" y="113"/>
                    <a:pt x="32" y="112"/>
                    <a:pt x="33" y="112"/>
                  </a:cubicBezTo>
                  <a:cubicBezTo>
                    <a:pt x="34" y="112"/>
                    <a:pt x="35" y="113"/>
                    <a:pt x="36" y="113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10"/>
                    <a:pt x="40" y="110"/>
                  </a:cubicBezTo>
                  <a:cubicBezTo>
                    <a:pt x="40" y="112"/>
                    <a:pt x="39" y="113"/>
                    <a:pt x="39" y="114"/>
                  </a:cubicBezTo>
                  <a:cubicBezTo>
                    <a:pt x="45" y="112"/>
                    <a:pt x="49" y="108"/>
                    <a:pt x="55" y="106"/>
                  </a:cubicBezTo>
                  <a:cubicBezTo>
                    <a:pt x="65" y="102"/>
                    <a:pt x="73" y="96"/>
                    <a:pt x="81" y="89"/>
                  </a:cubicBezTo>
                  <a:cubicBezTo>
                    <a:pt x="82" y="88"/>
                    <a:pt x="80" y="88"/>
                    <a:pt x="80" y="87"/>
                  </a:cubicBezTo>
                  <a:cubicBezTo>
                    <a:pt x="77" y="86"/>
                    <a:pt x="74" y="85"/>
                    <a:pt x="70" y="85"/>
                  </a:cubicBezTo>
                  <a:cubicBezTo>
                    <a:pt x="69" y="87"/>
                    <a:pt x="67" y="88"/>
                    <a:pt x="66" y="87"/>
                  </a:cubicBezTo>
                  <a:cubicBezTo>
                    <a:pt x="59" y="89"/>
                    <a:pt x="52" y="91"/>
                    <a:pt x="47" y="94"/>
                  </a:cubicBezTo>
                  <a:cubicBezTo>
                    <a:pt x="44" y="95"/>
                    <a:pt x="41" y="98"/>
                    <a:pt x="36" y="98"/>
                  </a:cubicBezTo>
                  <a:cubicBezTo>
                    <a:pt x="36" y="98"/>
                    <a:pt x="35" y="98"/>
                    <a:pt x="35" y="97"/>
                  </a:cubicBezTo>
                  <a:cubicBezTo>
                    <a:pt x="34" y="96"/>
                    <a:pt x="33" y="94"/>
                    <a:pt x="33" y="92"/>
                  </a:cubicBezTo>
                  <a:cubicBezTo>
                    <a:pt x="32" y="93"/>
                    <a:pt x="31" y="93"/>
                    <a:pt x="30" y="92"/>
                  </a:cubicBezTo>
                  <a:cubicBezTo>
                    <a:pt x="30" y="92"/>
                    <a:pt x="30" y="91"/>
                    <a:pt x="30" y="90"/>
                  </a:cubicBezTo>
                  <a:cubicBezTo>
                    <a:pt x="28" y="91"/>
                    <a:pt x="26" y="90"/>
                    <a:pt x="27" y="88"/>
                  </a:cubicBezTo>
                  <a:cubicBezTo>
                    <a:pt x="27" y="86"/>
                    <a:pt x="28" y="84"/>
                    <a:pt x="29" y="83"/>
                  </a:cubicBezTo>
                  <a:cubicBezTo>
                    <a:pt x="29" y="82"/>
                    <a:pt x="29" y="81"/>
                    <a:pt x="28" y="80"/>
                  </a:cubicBezTo>
                  <a:cubicBezTo>
                    <a:pt x="27" y="81"/>
                    <a:pt x="26" y="83"/>
                    <a:pt x="25" y="82"/>
                  </a:cubicBezTo>
                  <a:cubicBezTo>
                    <a:pt x="24" y="82"/>
                    <a:pt x="24" y="81"/>
                    <a:pt x="24" y="80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5" y="75"/>
                    <a:pt x="25" y="75"/>
                  </a:cubicBezTo>
                  <a:cubicBezTo>
                    <a:pt x="24" y="74"/>
                    <a:pt x="25" y="73"/>
                    <a:pt x="25" y="72"/>
                  </a:cubicBezTo>
                  <a:cubicBezTo>
                    <a:pt x="26" y="71"/>
                    <a:pt x="25" y="70"/>
                    <a:pt x="24" y="69"/>
                  </a:cubicBezTo>
                  <a:cubicBezTo>
                    <a:pt x="24" y="69"/>
                    <a:pt x="23" y="70"/>
                    <a:pt x="23" y="69"/>
                  </a:cubicBezTo>
                  <a:cubicBezTo>
                    <a:pt x="22" y="69"/>
                    <a:pt x="22" y="69"/>
                    <a:pt x="22" y="68"/>
                  </a:cubicBezTo>
                  <a:cubicBezTo>
                    <a:pt x="22" y="68"/>
                    <a:pt x="22" y="67"/>
                    <a:pt x="22" y="66"/>
                  </a:cubicBezTo>
                  <a:cubicBezTo>
                    <a:pt x="22" y="66"/>
                    <a:pt x="21" y="66"/>
                    <a:pt x="21" y="65"/>
                  </a:cubicBezTo>
                  <a:cubicBezTo>
                    <a:pt x="21" y="65"/>
                    <a:pt x="21" y="64"/>
                    <a:pt x="21" y="63"/>
                  </a:cubicBezTo>
                  <a:cubicBezTo>
                    <a:pt x="20" y="64"/>
                    <a:pt x="18" y="66"/>
                    <a:pt x="18" y="64"/>
                  </a:cubicBezTo>
                  <a:cubicBezTo>
                    <a:pt x="18" y="61"/>
                    <a:pt x="19" y="59"/>
                    <a:pt x="20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8" y="57"/>
                    <a:pt x="18" y="56"/>
                    <a:pt x="18" y="56"/>
                  </a:cubicBezTo>
                  <a:cubicBezTo>
                    <a:pt x="18" y="56"/>
                    <a:pt x="16" y="56"/>
                    <a:pt x="17" y="55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7" y="49"/>
                    <a:pt x="17" y="51"/>
                    <a:pt x="17" y="52"/>
                  </a:cubicBezTo>
                  <a:cubicBezTo>
                    <a:pt x="16" y="51"/>
                    <a:pt x="16" y="53"/>
                    <a:pt x="15" y="54"/>
                  </a:cubicBezTo>
                  <a:cubicBezTo>
                    <a:pt x="13" y="54"/>
                    <a:pt x="10" y="56"/>
                    <a:pt x="10" y="60"/>
                  </a:cubicBezTo>
                  <a:cubicBezTo>
                    <a:pt x="10" y="58"/>
                    <a:pt x="9" y="60"/>
                    <a:pt x="9" y="61"/>
                  </a:cubicBezTo>
                  <a:cubicBezTo>
                    <a:pt x="8" y="61"/>
                    <a:pt x="7" y="60"/>
                    <a:pt x="7" y="60"/>
                  </a:cubicBezTo>
                  <a:cubicBezTo>
                    <a:pt x="10" y="55"/>
                    <a:pt x="13" y="51"/>
                    <a:pt x="17" y="46"/>
                  </a:cubicBezTo>
                  <a:cubicBezTo>
                    <a:pt x="17" y="44"/>
                    <a:pt x="17" y="42"/>
                    <a:pt x="1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4" y="35"/>
                    <a:pt x="28" y="29"/>
                    <a:pt x="33" y="23"/>
                  </a:cubicBezTo>
                  <a:cubicBezTo>
                    <a:pt x="34" y="22"/>
                    <a:pt x="33" y="21"/>
                    <a:pt x="32" y="20"/>
                  </a:cubicBezTo>
                  <a:cubicBezTo>
                    <a:pt x="34" y="19"/>
                    <a:pt x="33" y="18"/>
                    <a:pt x="34" y="18"/>
                  </a:cubicBezTo>
                  <a:cubicBezTo>
                    <a:pt x="35" y="19"/>
                    <a:pt x="37" y="18"/>
                    <a:pt x="37" y="2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6" y="1"/>
                    <a:pt x="56" y="1"/>
                  </a:cubicBezTo>
                  <a:cubicBezTo>
                    <a:pt x="55" y="2"/>
                    <a:pt x="57" y="3"/>
                    <a:pt x="56" y="3"/>
                  </a:cubicBezTo>
                  <a:cubicBezTo>
                    <a:pt x="56" y="4"/>
                    <a:pt x="55" y="4"/>
                    <a:pt x="54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6"/>
                    <a:pt x="52" y="6"/>
                  </a:cubicBezTo>
                  <a:cubicBezTo>
                    <a:pt x="52" y="6"/>
                    <a:pt x="52" y="7"/>
                    <a:pt x="51" y="8"/>
                  </a:cubicBezTo>
                  <a:cubicBezTo>
                    <a:pt x="52" y="9"/>
                    <a:pt x="51" y="10"/>
                    <a:pt x="50" y="10"/>
                  </a:cubicBezTo>
                  <a:cubicBezTo>
                    <a:pt x="49" y="11"/>
                    <a:pt x="49" y="12"/>
                    <a:pt x="47" y="13"/>
                  </a:cubicBezTo>
                  <a:cubicBezTo>
                    <a:pt x="50" y="13"/>
                    <a:pt x="52" y="12"/>
                    <a:pt x="53" y="11"/>
                  </a:cubicBezTo>
                  <a:cubicBezTo>
                    <a:pt x="62" y="8"/>
                    <a:pt x="71" y="6"/>
                    <a:pt x="78" y="2"/>
                  </a:cubicBezTo>
                  <a:cubicBezTo>
                    <a:pt x="84" y="1"/>
                    <a:pt x="88" y="1"/>
                    <a:pt x="94" y="1"/>
                  </a:cubicBezTo>
                  <a:cubicBezTo>
                    <a:pt x="95" y="1"/>
                    <a:pt x="97" y="2"/>
                    <a:pt x="98" y="2"/>
                  </a:cubicBezTo>
                  <a:cubicBezTo>
                    <a:pt x="104" y="2"/>
                    <a:pt x="109" y="3"/>
                    <a:pt x="115" y="5"/>
                  </a:cubicBezTo>
                  <a:cubicBezTo>
                    <a:pt x="115" y="4"/>
                    <a:pt x="115" y="4"/>
                    <a:pt x="116" y="4"/>
                  </a:cubicBezTo>
                  <a:cubicBezTo>
                    <a:pt x="119" y="5"/>
                    <a:pt x="122" y="5"/>
                    <a:pt x="125" y="7"/>
                  </a:cubicBezTo>
                  <a:cubicBezTo>
                    <a:pt x="127" y="9"/>
                    <a:pt x="130" y="10"/>
                    <a:pt x="133" y="11"/>
                  </a:cubicBezTo>
                  <a:cubicBezTo>
                    <a:pt x="136" y="13"/>
                    <a:pt x="139" y="14"/>
                    <a:pt x="141" y="16"/>
                  </a:cubicBezTo>
                  <a:cubicBezTo>
                    <a:pt x="142" y="17"/>
                    <a:pt x="140" y="19"/>
                    <a:pt x="142" y="19"/>
                  </a:cubicBezTo>
                  <a:cubicBezTo>
                    <a:pt x="143" y="20"/>
                    <a:pt x="143" y="18"/>
                    <a:pt x="144" y="18"/>
                  </a:cubicBezTo>
                  <a:cubicBezTo>
                    <a:pt x="150" y="21"/>
                    <a:pt x="154" y="27"/>
                    <a:pt x="156" y="34"/>
                  </a:cubicBezTo>
                  <a:cubicBezTo>
                    <a:pt x="156" y="34"/>
                    <a:pt x="157" y="35"/>
                    <a:pt x="158" y="37"/>
                  </a:cubicBezTo>
                  <a:cubicBezTo>
                    <a:pt x="159" y="39"/>
                    <a:pt x="161" y="40"/>
                    <a:pt x="162" y="43"/>
                  </a:cubicBezTo>
                  <a:cubicBezTo>
                    <a:pt x="162" y="44"/>
                    <a:pt x="162" y="46"/>
                    <a:pt x="161" y="46"/>
                  </a:cubicBezTo>
                  <a:cubicBezTo>
                    <a:pt x="161" y="49"/>
                    <a:pt x="162" y="51"/>
                    <a:pt x="164" y="53"/>
                  </a:cubicBezTo>
                  <a:cubicBezTo>
                    <a:pt x="165" y="55"/>
                    <a:pt x="164" y="57"/>
                    <a:pt x="164" y="60"/>
                  </a:cubicBezTo>
                  <a:cubicBezTo>
                    <a:pt x="163" y="62"/>
                    <a:pt x="163" y="64"/>
                    <a:pt x="162" y="66"/>
                  </a:cubicBezTo>
                  <a:cubicBezTo>
                    <a:pt x="163" y="67"/>
                    <a:pt x="163" y="68"/>
                    <a:pt x="162" y="70"/>
                  </a:cubicBezTo>
                  <a:cubicBezTo>
                    <a:pt x="160" y="84"/>
                    <a:pt x="150" y="91"/>
                    <a:pt x="142" y="98"/>
                  </a:cubicBezTo>
                  <a:cubicBezTo>
                    <a:pt x="140" y="101"/>
                    <a:pt x="137" y="102"/>
                    <a:pt x="135" y="104"/>
                  </a:cubicBezTo>
                  <a:cubicBezTo>
                    <a:pt x="135" y="105"/>
                    <a:pt x="136" y="106"/>
                    <a:pt x="136" y="107"/>
                  </a:cubicBezTo>
                  <a:cubicBezTo>
                    <a:pt x="135" y="108"/>
                    <a:pt x="134" y="108"/>
                    <a:pt x="133" y="109"/>
                  </a:cubicBezTo>
                  <a:cubicBezTo>
                    <a:pt x="132" y="109"/>
                    <a:pt x="132" y="109"/>
                    <a:pt x="131" y="110"/>
                  </a:cubicBezTo>
                  <a:cubicBezTo>
                    <a:pt x="134" y="110"/>
                    <a:pt x="137" y="109"/>
                    <a:pt x="140" y="111"/>
                  </a:cubicBezTo>
                  <a:cubicBezTo>
                    <a:pt x="140" y="111"/>
                    <a:pt x="141" y="112"/>
                    <a:pt x="141" y="112"/>
                  </a:cubicBezTo>
                  <a:cubicBezTo>
                    <a:pt x="141" y="113"/>
                    <a:pt x="140" y="114"/>
                    <a:pt x="139" y="115"/>
                  </a:cubicBezTo>
                  <a:cubicBezTo>
                    <a:pt x="138" y="115"/>
                    <a:pt x="138" y="114"/>
                    <a:pt x="137" y="115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9"/>
                    <a:pt x="151" y="120"/>
                    <a:pt x="151" y="121"/>
                  </a:cubicBezTo>
                  <a:cubicBezTo>
                    <a:pt x="153" y="120"/>
                    <a:pt x="155" y="121"/>
                    <a:pt x="156" y="122"/>
                  </a:cubicBezTo>
                  <a:cubicBezTo>
                    <a:pt x="160" y="123"/>
                    <a:pt x="164" y="124"/>
                    <a:pt x="167" y="124"/>
                  </a:cubicBezTo>
                  <a:cubicBezTo>
                    <a:pt x="168" y="124"/>
                    <a:pt x="168" y="124"/>
                    <a:pt x="168" y="125"/>
                  </a:cubicBezTo>
                  <a:cubicBezTo>
                    <a:pt x="167" y="128"/>
                    <a:pt x="164" y="131"/>
                    <a:pt x="164" y="135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0" y="145"/>
                    <a:pt x="156" y="152"/>
                    <a:pt x="153" y="160"/>
                  </a:cubicBezTo>
                  <a:cubicBezTo>
                    <a:pt x="153" y="166"/>
                    <a:pt x="150" y="172"/>
                    <a:pt x="147" y="177"/>
                  </a:cubicBezTo>
                  <a:cubicBezTo>
                    <a:pt x="147" y="177"/>
                    <a:pt x="147" y="178"/>
                    <a:pt x="147" y="178"/>
                  </a:cubicBezTo>
                  <a:cubicBezTo>
                    <a:pt x="147" y="179"/>
                    <a:pt x="146" y="180"/>
                    <a:pt x="145" y="181"/>
                  </a:cubicBezTo>
                  <a:cubicBezTo>
                    <a:pt x="148" y="180"/>
                    <a:pt x="151" y="178"/>
                    <a:pt x="153" y="176"/>
                  </a:cubicBezTo>
                  <a:cubicBezTo>
                    <a:pt x="154" y="175"/>
                    <a:pt x="156" y="174"/>
                    <a:pt x="157" y="174"/>
                  </a:cubicBezTo>
                  <a:cubicBezTo>
                    <a:pt x="158" y="174"/>
                    <a:pt x="158" y="175"/>
                    <a:pt x="158" y="175"/>
                  </a:cubicBezTo>
                  <a:cubicBezTo>
                    <a:pt x="156" y="176"/>
                    <a:pt x="155" y="178"/>
                    <a:pt x="153" y="179"/>
                  </a:cubicBezTo>
                  <a:cubicBezTo>
                    <a:pt x="153" y="180"/>
                    <a:pt x="152" y="181"/>
                    <a:pt x="152" y="181"/>
                  </a:cubicBezTo>
                  <a:cubicBezTo>
                    <a:pt x="147" y="185"/>
                    <a:pt x="147" y="185"/>
                    <a:pt x="147" y="185"/>
                  </a:cubicBezTo>
                  <a:cubicBezTo>
                    <a:pt x="148" y="185"/>
                    <a:pt x="148" y="186"/>
                    <a:pt x="147" y="187"/>
                  </a:cubicBezTo>
                  <a:cubicBezTo>
                    <a:pt x="148" y="186"/>
                    <a:pt x="149" y="187"/>
                    <a:pt x="148" y="188"/>
                  </a:cubicBezTo>
                  <a:cubicBezTo>
                    <a:pt x="144" y="190"/>
                    <a:pt x="140" y="192"/>
                    <a:pt x="136" y="194"/>
                  </a:cubicBezTo>
                  <a:cubicBezTo>
                    <a:pt x="135" y="196"/>
                    <a:pt x="133" y="197"/>
                    <a:pt x="131" y="197"/>
                  </a:cubicBezTo>
                  <a:cubicBezTo>
                    <a:pt x="126" y="201"/>
                    <a:pt x="122" y="205"/>
                    <a:pt x="118" y="209"/>
                  </a:cubicBezTo>
                  <a:cubicBezTo>
                    <a:pt x="112" y="213"/>
                    <a:pt x="112" y="213"/>
                    <a:pt x="112" y="213"/>
                  </a:cubicBezTo>
                  <a:cubicBezTo>
                    <a:pt x="112" y="213"/>
                    <a:pt x="111" y="212"/>
                    <a:pt x="111" y="212"/>
                  </a:cubicBezTo>
                  <a:cubicBezTo>
                    <a:pt x="114" y="208"/>
                    <a:pt x="117" y="206"/>
                    <a:pt x="120" y="203"/>
                  </a:cubicBezTo>
                  <a:cubicBezTo>
                    <a:pt x="117" y="204"/>
                    <a:pt x="113" y="207"/>
                    <a:pt x="110" y="208"/>
                  </a:cubicBezTo>
                  <a:cubicBezTo>
                    <a:pt x="109" y="209"/>
                    <a:pt x="109" y="209"/>
                    <a:pt x="108" y="209"/>
                  </a:cubicBezTo>
                  <a:cubicBezTo>
                    <a:pt x="108" y="209"/>
                    <a:pt x="107" y="208"/>
                    <a:pt x="108" y="207"/>
                  </a:cubicBezTo>
                  <a:cubicBezTo>
                    <a:pt x="110" y="206"/>
                    <a:pt x="113" y="204"/>
                    <a:pt x="115" y="202"/>
                  </a:cubicBezTo>
                  <a:cubicBezTo>
                    <a:pt x="114" y="202"/>
                    <a:pt x="113" y="201"/>
                    <a:pt x="112" y="202"/>
                  </a:cubicBezTo>
                  <a:cubicBezTo>
                    <a:pt x="110" y="203"/>
                    <a:pt x="107" y="205"/>
                    <a:pt x="105" y="206"/>
                  </a:cubicBezTo>
                  <a:cubicBezTo>
                    <a:pt x="104" y="206"/>
                    <a:pt x="103" y="206"/>
                    <a:pt x="103" y="205"/>
                  </a:cubicBezTo>
                  <a:cubicBezTo>
                    <a:pt x="103" y="203"/>
                    <a:pt x="104" y="202"/>
                    <a:pt x="105" y="201"/>
                  </a:cubicBezTo>
                  <a:cubicBezTo>
                    <a:pt x="104" y="201"/>
                    <a:pt x="103" y="202"/>
                    <a:pt x="102" y="201"/>
                  </a:cubicBezTo>
                  <a:cubicBezTo>
                    <a:pt x="101" y="199"/>
                    <a:pt x="98" y="200"/>
                    <a:pt x="97" y="201"/>
                  </a:cubicBezTo>
                  <a:cubicBezTo>
                    <a:pt x="96" y="201"/>
                    <a:pt x="96" y="201"/>
                    <a:pt x="95" y="201"/>
                  </a:cubicBezTo>
                  <a:cubicBezTo>
                    <a:pt x="95" y="201"/>
                    <a:pt x="94" y="200"/>
                    <a:pt x="94" y="200"/>
                  </a:cubicBezTo>
                  <a:cubicBezTo>
                    <a:pt x="88" y="199"/>
                    <a:pt x="88" y="199"/>
                    <a:pt x="88" y="199"/>
                  </a:cubicBezTo>
                  <a:cubicBezTo>
                    <a:pt x="88" y="199"/>
                    <a:pt x="87" y="200"/>
                    <a:pt x="87" y="199"/>
                  </a:cubicBezTo>
                  <a:cubicBezTo>
                    <a:pt x="85" y="198"/>
                    <a:pt x="81" y="198"/>
                    <a:pt x="80" y="198"/>
                  </a:cubicBezTo>
                  <a:cubicBezTo>
                    <a:pt x="79" y="199"/>
                    <a:pt x="79" y="197"/>
                    <a:pt x="80" y="196"/>
                  </a:cubicBezTo>
                  <a:cubicBezTo>
                    <a:pt x="77" y="195"/>
                    <a:pt x="75" y="198"/>
                    <a:pt x="74" y="198"/>
                  </a:cubicBezTo>
                  <a:cubicBezTo>
                    <a:pt x="73" y="197"/>
                    <a:pt x="73" y="197"/>
                    <a:pt x="73" y="196"/>
                  </a:cubicBezTo>
                  <a:cubicBezTo>
                    <a:pt x="69" y="195"/>
                    <a:pt x="66" y="195"/>
                    <a:pt x="63" y="194"/>
                  </a:cubicBezTo>
                  <a:cubicBezTo>
                    <a:pt x="61" y="195"/>
                    <a:pt x="60" y="197"/>
                    <a:pt x="59" y="198"/>
                  </a:cubicBezTo>
                  <a:cubicBezTo>
                    <a:pt x="58" y="198"/>
                    <a:pt x="58" y="197"/>
                    <a:pt x="58" y="196"/>
                  </a:cubicBezTo>
                  <a:cubicBezTo>
                    <a:pt x="57" y="195"/>
                    <a:pt x="58" y="194"/>
                    <a:pt x="58" y="193"/>
                  </a:cubicBezTo>
                  <a:cubicBezTo>
                    <a:pt x="57" y="192"/>
                    <a:pt x="56" y="192"/>
                    <a:pt x="55" y="192"/>
                  </a:cubicBezTo>
                  <a:cubicBezTo>
                    <a:pt x="54" y="192"/>
                    <a:pt x="54" y="193"/>
                    <a:pt x="53" y="193"/>
                  </a:cubicBezTo>
                  <a:cubicBezTo>
                    <a:pt x="52" y="193"/>
                    <a:pt x="52" y="192"/>
                    <a:pt x="52" y="191"/>
                  </a:cubicBezTo>
                  <a:cubicBezTo>
                    <a:pt x="51" y="190"/>
                    <a:pt x="50" y="192"/>
                    <a:pt x="50" y="192"/>
                  </a:cubicBezTo>
                  <a:cubicBezTo>
                    <a:pt x="49" y="193"/>
                    <a:pt x="48" y="194"/>
                    <a:pt x="47" y="193"/>
                  </a:cubicBezTo>
                  <a:cubicBezTo>
                    <a:pt x="46" y="192"/>
                    <a:pt x="47" y="191"/>
                    <a:pt x="47" y="190"/>
                  </a:cubicBezTo>
                  <a:cubicBezTo>
                    <a:pt x="47" y="189"/>
                    <a:pt x="46" y="190"/>
                    <a:pt x="45" y="190"/>
                  </a:cubicBezTo>
                  <a:cubicBezTo>
                    <a:pt x="44" y="192"/>
                    <a:pt x="42" y="194"/>
                    <a:pt x="41" y="195"/>
                  </a:cubicBezTo>
                  <a:cubicBezTo>
                    <a:pt x="40" y="195"/>
                    <a:pt x="40" y="194"/>
                    <a:pt x="39" y="194"/>
                  </a:cubicBezTo>
                  <a:cubicBezTo>
                    <a:pt x="39" y="193"/>
                    <a:pt x="40" y="193"/>
                    <a:pt x="40" y="192"/>
                  </a:cubicBezTo>
                  <a:cubicBezTo>
                    <a:pt x="39" y="192"/>
                    <a:pt x="37" y="192"/>
                    <a:pt x="38" y="190"/>
                  </a:cubicBezTo>
                  <a:cubicBezTo>
                    <a:pt x="38" y="190"/>
                    <a:pt x="38" y="189"/>
                    <a:pt x="38" y="188"/>
                  </a:cubicBezTo>
                  <a:cubicBezTo>
                    <a:pt x="33" y="188"/>
                    <a:pt x="33" y="188"/>
                    <a:pt x="33" y="188"/>
                  </a:cubicBezTo>
                  <a:cubicBezTo>
                    <a:pt x="32" y="188"/>
                    <a:pt x="32" y="190"/>
                    <a:pt x="31" y="190"/>
                  </a:cubicBezTo>
                  <a:cubicBezTo>
                    <a:pt x="30" y="190"/>
                    <a:pt x="30" y="189"/>
                    <a:pt x="30" y="189"/>
                  </a:cubicBezTo>
                  <a:cubicBezTo>
                    <a:pt x="30" y="189"/>
                    <a:pt x="30" y="188"/>
                    <a:pt x="30" y="187"/>
                  </a:cubicBezTo>
                  <a:cubicBezTo>
                    <a:pt x="27" y="187"/>
                    <a:pt x="27" y="187"/>
                    <a:pt x="27" y="187"/>
                  </a:cubicBezTo>
                  <a:cubicBezTo>
                    <a:pt x="27" y="188"/>
                    <a:pt x="26" y="189"/>
                    <a:pt x="25" y="189"/>
                  </a:cubicBezTo>
                  <a:cubicBezTo>
                    <a:pt x="25" y="189"/>
                    <a:pt x="25" y="188"/>
                    <a:pt x="24" y="188"/>
                  </a:cubicBezTo>
                  <a:cubicBezTo>
                    <a:pt x="25" y="189"/>
                    <a:pt x="25" y="190"/>
                    <a:pt x="25" y="191"/>
                  </a:cubicBezTo>
                  <a:cubicBezTo>
                    <a:pt x="25" y="192"/>
                    <a:pt x="24" y="192"/>
                    <a:pt x="23" y="192"/>
                  </a:cubicBezTo>
                  <a:cubicBezTo>
                    <a:pt x="23" y="192"/>
                    <a:pt x="22" y="191"/>
                    <a:pt x="22" y="191"/>
                  </a:cubicBezTo>
                  <a:cubicBezTo>
                    <a:pt x="17" y="195"/>
                    <a:pt x="13" y="199"/>
                    <a:pt x="9" y="205"/>
                  </a:cubicBezTo>
                  <a:cubicBezTo>
                    <a:pt x="9" y="205"/>
                    <a:pt x="8" y="205"/>
                    <a:pt x="8" y="205"/>
                  </a:cubicBezTo>
                  <a:cubicBezTo>
                    <a:pt x="7" y="205"/>
                    <a:pt x="7" y="204"/>
                    <a:pt x="7" y="204"/>
                  </a:cubicBezTo>
                  <a:cubicBezTo>
                    <a:pt x="12" y="198"/>
                    <a:pt x="16" y="193"/>
                    <a:pt x="21" y="188"/>
                  </a:cubicBezTo>
                  <a:cubicBezTo>
                    <a:pt x="20" y="187"/>
                    <a:pt x="20" y="186"/>
                    <a:pt x="20" y="185"/>
                  </a:cubicBezTo>
                  <a:cubicBezTo>
                    <a:pt x="19" y="186"/>
                    <a:pt x="19" y="186"/>
                    <a:pt x="18" y="186"/>
                  </a:cubicBezTo>
                  <a:cubicBezTo>
                    <a:pt x="17" y="185"/>
                    <a:pt x="15" y="183"/>
                    <a:pt x="16" y="181"/>
                  </a:cubicBezTo>
                  <a:cubicBezTo>
                    <a:pt x="14" y="174"/>
                    <a:pt x="13" y="165"/>
                    <a:pt x="15" y="155"/>
                  </a:cubicBezTo>
                  <a:cubicBezTo>
                    <a:pt x="15" y="153"/>
                    <a:pt x="13" y="154"/>
                    <a:pt x="14" y="152"/>
                  </a:cubicBezTo>
                  <a:cubicBezTo>
                    <a:pt x="14" y="151"/>
                    <a:pt x="15" y="151"/>
                    <a:pt x="15" y="150"/>
                  </a:cubicBezTo>
                  <a:cubicBezTo>
                    <a:pt x="14" y="149"/>
                    <a:pt x="14" y="149"/>
                    <a:pt x="13" y="149"/>
                  </a:cubicBezTo>
                  <a:cubicBezTo>
                    <a:pt x="12" y="149"/>
                    <a:pt x="12" y="149"/>
                    <a:pt x="12" y="150"/>
                  </a:cubicBezTo>
                  <a:cubicBezTo>
                    <a:pt x="12" y="151"/>
                    <a:pt x="13" y="151"/>
                    <a:pt x="12" y="151"/>
                  </a:cubicBezTo>
                  <a:cubicBezTo>
                    <a:pt x="11" y="151"/>
                    <a:pt x="11" y="152"/>
                    <a:pt x="10" y="152"/>
                  </a:cubicBezTo>
                  <a:cubicBezTo>
                    <a:pt x="8" y="152"/>
                    <a:pt x="9" y="150"/>
                    <a:pt x="9" y="149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>
              <p:custDataLst>
                <p:tags r:id="rId7"/>
              </p:custDataLst>
            </p:nvPr>
          </p:nvSpPr>
          <p:spPr>
            <a:xfrm>
              <a:off x="2651576" y="3023485"/>
              <a:ext cx="5070021" cy="1040513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lstStyle/>
            <a:p>
              <a:pPr>
                <a:lnSpc>
                  <a:spcPct val="130000"/>
                </a:lnSpc>
              </a:pPr>
              <a:endParaRPr lang="zh-CN" altLang="en-US" sz="2800" i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702183" y="3990978"/>
            <a:ext cx="7049000" cy="1509606"/>
            <a:chOff x="1863883" y="4506094"/>
            <a:chExt cx="5857714" cy="1254481"/>
          </a:xfrm>
        </p:grpSpPr>
        <p:sp>
          <p:nvSpPr>
            <p:cNvPr id="26" name="Freeform 5"/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1863883" y="4984359"/>
              <a:ext cx="497382" cy="776216"/>
            </a:xfrm>
            <a:custGeom>
              <a:avLst/>
              <a:gdLst>
                <a:gd name="T0" fmla="*/ 45 w 137"/>
                <a:gd name="T1" fmla="*/ 91 h 215"/>
                <a:gd name="T2" fmla="*/ 54 w 137"/>
                <a:gd name="T3" fmla="*/ 198 h 215"/>
                <a:gd name="T4" fmla="*/ 90 w 137"/>
                <a:gd name="T5" fmla="*/ 12 h 215"/>
                <a:gd name="T6" fmla="*/ 99 w 137"/>
                <a:gd name="T7" fmla="*/ 15 h 215"/>
                <a:gd name="T8" fmla="*/ 14 w 137"/>
                <a:gd name="T9" fmla="*/ 174 h 215"/>
                <a:gd name="T10" fmla="*/ 16 w 137"/>
                <a:gd name="T11" fmla="*/ 162 h 215"/>
                <a:gd name="T12" fmla="*/ 41 w 137"/>
                <a:gd name="T13" fmla="*/ 118 h 215"/>
                <a:gd name="T14" fmla="*/ 33 w 137"/>
                <a:gd name="T15" fmla="*/ 71 h 215"/>
                <a:gd name="T16" fmla="*/ 14 w 137"/>
                <a:gd name="T17" fmla="*/ 174 h 215"/>
                <a:gd name="T18" fmla="*/ 74 w 137"/>
                <a:gd name="T19" fmla="*/ 14 h 215"/>
                <a:gd name="T20" fmla="*/ 104 w 137"/>
                <a:gd name="T21" fmla="*/ 98 h 215"/>
                <a:gd name="T22" fmla="*/ 37 w 137"/>
                <a:gd name="T23" fmla="*/ 205 h 215"/>
                <a:gd name="T24" fmla="*/ 12 w 137"/>
                <a:gd name="T25" fmla="*/ 171 h 215"/>
                <a:gd name="T26" fmla="*/ 29 w 137"/>
                <a:gd name="T27" fmla="*/ 62 h 215"/>
                <a:gd name="T28" fmla="*/ 46 w 137"/>
                <a:gd name="T29" fmla="*/ 96 h 215"/>
                <a:gd name="T30" fmla="*/ 33 w 137"/>
                <a:gd name="T31" fmla="*/ 204 h 215"/>
                <a:gd name="T32" fmla="*/ 80 w 137"/>
                <a:gd name="T33" fmla="*/ 58 h 215"/>
                <a:gd name="T34" fmla="*/ 85 w 137"/>
                <a:gd name="T35" fmla="*/ 192 h 215"/>
                <a:gd name="T36" fmla="*/ 64 w 137"/>
                <a:gd name="T37" fmla="*/ 126 h 215"/>
                <a:gd name="T38" fmla="*/ 82 w 137"/>
                <a:gd name="T39" fmla="*/ 69 h 215"/>
                <a:gd name="T40" fmla="*/ 46 w 137"/>
                <a:gd name="T41" fmla="*/ 93 h 215"/>
                <a:gd name="T42" fmla="*/ 16 w 137"/>
                <a:gd name="T43" fmla="*/ 196 h 215"/>
                <a:gd name="T44" fmla="*/ 61 w 137"/>
                <a:gd name="T45" fmla="*/ 125 h 215"/>
                <a:gd name="T46" fmla="*/ 117 w 137"/>
                <a:gd name="T47" fmla="*/ 98 h 215"/>
                <a:gd name="T48" fmla="*/ 114 w 137"/>
                <a:gd name="T49" fmla="*/ 40 h 215"/>
                <a:gd name="T50" fmla="*/ 53 w 137"/>
                <a:gd name="T51" fmla="*/ 194 h 215"/>
                <a:gd name="T52" fmla="*/ 79 w 137"/>
                <a:gd name="T53" fmla="*/ 15 h 215"/>
                <a:gd name="T54" fmla="*/ 31 w 137"/>
                <a:gd name="T55" fmla="*/ 66 h 215"/>
                <a:gd name="T56" fmla="*/ 26 w 137"/>
                <a:gd name="T57" fmla="*/ 54 h 215"/>
                <a:gd name="T58" fmla="*/ 44 w 137"/>
                <a:gd name="T59" fmla="*/ 206 h 215"/>
                <a:gd name="T60" fmla="*/ 72 w 137"/>
                <a:gd name="T61" fmla="*/ 134 h 215"/>
                <a:gd name="T62" fmla="*/ 23 w 137"/>
                <a:gd name="T63" fmla="*/ 186 h 215"/>
                <a:gd name="T64" fmla="*/ 39 w 137"/>
                <a:gd name="T65" fmla="*/ 192 h 215"/>
                <a:gd name="T66" fmla="*/ 89 w 137"/>
                <a:gd name="T67" fmla="*/ 190 h 215"/>
                <a:gd name="T68" fmla="*/ 77 w 137"/>
                <a:gd name="T69" fmla="*/ 194 h 215"/>
                <a:gd name="T70" fmla="*/ 36 w 137"/>
                <a:gd name="T71" fmla="*/ 64 h 215"/>
                <a:gd name="T72" fmla="*/ 31 w 137"/>
                <a:gd name="T73" fmla="*/ 70 h 215"/>
                <a:gd name="T74" fmla="*/ 110 w 137"/>
                <a:gd name="T75" fmla="*/ 119 h 215"/>
                <a:gd name="T76" fmla="*/ 109 w 137"/>
                <a:gd name="T77" fmla="*/ 108 h 215"/>
                <a:gd name="T78" fmla="*/ 85 w 137"/>
                <a:gd name="T79" fmla="*/ 92 h 215"/>
                <a:gd name="T80" fmla="*/ 106 w 137"/>
                <a:gd name="T81" fmla="*/ 41 h 215"/>
                <a:gd name="T82" fmla="*/ 95 w 137"/>
                <a:gd name="T83" fmla="*/ 32 h 215"/>
                <a:gd name="T84" fmla="*/ 91 w 137"/>
                <a:gd name="T85" fmla="*/ 32 h 215"/>
                <a:gd name="T86" fmla="*/ 94 w 137"/>
                <a:gd name="T87" fmla="*/ 11 h 215"/>
                <a:gd name="T88" fmla="*/ 81 w 137"/>
                <a:gd name="T89" fmla="*/ 16 h 215"/>
                <a:gd name="T90" fmla="*/ 57 w 137"/>
                <a:gd name="T91" fmla="*/ 31 h 215"/>
                <a:gd name="T92" fmla="*/ 45 w 137"/>
                <a:gd name="T93" fmla="*/ 33 h 215"/>
                <a:gd name="T94" fmla="*/ 88 w 137"/>
                <a:gd name="T95" fmla="*/ 59 h 215"/>
                <a:gd name="T96" fmla="*/ 32 w 137"/>
                <a:gd name="T97" fmla="*/ 158 h 215"/>
                <a:gd name="T98" fmla="*/ 125 w 137"/>
                <a:gd name="T99" fmla="*/ 113 h 215"/>
                <a:gd name="T100" fmla="*/ 122 w 137"/>
                <a:gd name="T101" fmla="*/ 125 h 215"/>
                <a:gd name="T102" fmla="*/ 111 w 137"/>
                <a:gd name="T103" fmla="*/ 146 h 215"/>
                <a:gd name="T104" fmla="*/ 119 w 137"/>
                <a:gd name="T105" fmla="*/ 121 h 215"/>
                <a:gd name="T106" fmla="*/ 34 w 137"/>
                <a:gd name="T107" fmla="*/ 17 h 215"/>
                <a:gd name="T108" fmla="*/ 106 w 137"/>
                <a:gd name="T109" fmla="*/ 84 h 215"/>
                <a:gd name="T110" fmla="*/ 125 w 137"/>
                <a:gd name="T111" fmla="*/ 168 h 215"/>
                <a:gd name="T112" fmla="*/ 22 w 137"/>
                <a:gd name="T113" fmla="*/ 210 h 215"/>
                <a:gd name="T114" fmla="*/ 7 w 137"/>
                <a:gd name="T115" fmla="*/ 203 h 215"/>
                <a:gd name="T116" fmla="*/ 8 w 137"/>
                <a:gd name="T117" fmla="*/ 161 h 215"/>
                <a:gd name="T118" fmla="*/ 57 w 137"/>
                <a:gd name="T119" fmla="*/ 129 h 215"/>
                <a:gd name="T120" fmla="*/ 50 w 137"/>
                <a:gd name="T121" fmla="*/ 82 h 215"/>
                <a:gd name="T122" fmla="*/ 29 w 137"/>
                <a:gd name="T123" fmla="*/ 91 h 215"/>
                <a:gd name="T124" fmla="*/ 22 w 137"/>
                <a:gd name="T125" fmla="*/ 6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15">
                  <a:moveTo>
                    <a:pt x="123" y="111"/>
                  </a:moveTo>
                  <a:cubicBezTo>
                    <a:pt x="124" y="111"/>
                    <a:pt x="124" y="110"/>
                    <a:pt x="125" y="109"/>
                  </a:cubicBezTo>
                  <a:cubicBezTo>
                    <a:pt x="124" y="109"/>
                    <a:pt x="123" y="110"/>
                    <a:pt x="123" y="111"/>
                  </a:cubicBezTo>
                  <a:close/>
                  <a:moveTo>
                    <a:pt x="79" y="11"/>
                  </a:moveTo>
                  <a:cubicBezTo>
                    <a:pt x="79" y="11"/>
                    <a:pt x="79" y="11"/>
                    <a:pt x="80" y="10"/>
                  </a:cubicBezTo>
                  <a:cubicBezTo>
                    <a:pt x="79" y="10"/>
                    <a:pt x="79" y="10"/>
                    <a:pt x="78" y="10"/>
                  </a:cubicBezTo>
                  <a:cubicBezTo>
                    <a:pt x="79" y="11"/>
                    <a:pt x="78" y="11"/>
                    <a:pt x="78" y="12"/>
                  </a:cubicBezTo>
                  <a:cubicBezTo>
                    <a:pt x="79" y="12"/>
                    <a:pt x="79" y="11"/>
                    <a:pt x="79" y="11"/>
                  </a:cubicBezTo>
                  <a:close/>
                  <a:moveTo>
                    <a:pt x="45" y="91"/>
                  </a:moveTo>
                  <a:cubicBezTo>
                    <a:pt x="46" y="91"/>
                    <a:pt x="46" y="90"/>
                    <a:pt x="46" y="89"/>
                  </a:cubicBezTo>
                  <a:cubicBezTo>
                    <a:pt x="46" y="90"/>
                    <a:pt x="45" y="91"/>
                    <a:pt x="45" y="91"/>
                  </a:cubicBezTo>
                  <a:close/>
                  <a:moveTo>
                    <a:pt x="66" y="122"/>
                  </a:moveTo>
                  <a:cubicBezTo>
                    <a:pt x="67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20"/>
                  </a:cubicBezTo>
                  <a:lnTo>
                    <a:pt x="66" y="122"/>
                  </a:lnTo>
                  <a:close/>
                  <a:moveTo>
                    <a:pt x="71" y="24"/>
                  </a:moveTo>
                  <a:cubicBezTo>
                    <a:pt x="72" y="23"/>
                    <a:pt x="73" y="22"/>
                    <a:pt x="73" y="21"/>
                  </a:cubicBezTo>
                  <a:cubicBezTo>
                    <a:pt x="72" y="21"/>
                    <a:pt x="71" y="23"/>
                    <a:pt x="71" y="24"/>
                  </a:cubicBezTo>
                  <a:close/>
                  <a:moveTo>
                    <a:pt x="37" y="71"/>
                  </a:moveTo>
                  <a:cubicBezTo>
                    <a:pt x="36" y="71"/>
                    <a:pt x="35" y="72"/>
                    <a:pt x="35" y="73"/>
                  </a:cubicBezTo>
                  <a:cubicBezTo>
                    <a:pt x="35" y="72"/>
                    <a:pt x="37" y="72"/>
                    <a:pt x="37" y="71"/>
                  </a:cubicBezTo>
                  <a:close/>
                  <a:moveTo>
                    <a:pt x="54" y="198"/>
                  </a:moveTo>
                  <a:cubicBezTo>
                    <a:pt x="54" y="198"/>
                    <a:pt x="53" y="199"/>
                    <a:pt x="53" y="199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3" y="199"/>
                    <a:pt x="53" y="199"/>
                    <a:pt x="53" y="199"/>
                  </a:cubicBezTo>
                  <a:cubicBezTo>
                    <a:pt x="54" y="199"/>
                    <a:pt x="54" y="199"/>
                    <a:pt x="54" y="198"/>
                  </a:cubicBezTo>
                  <a:close/>
                  <a:moveTo>
                    <a:pt x="90" y="12"/>
                  </a:moveTo>
                  <a:cubicBezTo>
                    <a:pt x="90" y="11"/>
                    <a:pt x="91" y="11"/>
                    <a:pt x="92" y="10"/>
                  </a:cubicBezTo>
                  <a:cubicBezTo>
                    <a:pt x="90" y="9"/>
                    <a:pt x="90" y="11"/>
                    <a:pt x="90" y="12"/>
                  </a:cubicBezTo>
                  <a:close/>
                  <a:moveTo>
                    <a:pt x="109" y="95"/>
                  </a:moveTo>
                  <a:cubicBezTo>
                    <a:pt x="110" y="95"/>
                    <a:pt x="110" y="95"/>
                    <a:pt x="110" y="95"/>
                  </a:cubicBezTo>
                  <a:cubicBezTo>
                    <a:pt x="111" y="94"/>
                    <a:pt x="111" y="94"/>
                    <a:pt x="110" y="94"/>
                  </a:cubicBezTo>
                  <a:cubicBezTo>
                    <a:pt x="110" y="94"/>
                    <a:pt x="109" y="96"/>
                    <a:pt x="109" y="95"/>
                  </a:cubicBezTo>
                  <a:close/>
                  <a:moveTo>
                    <a:pt x="95" y="13"/>
                  </a:moveTo>
                  <a:cubicBezTo>
                    <a:pt x="96" y="12"/>
                    <a:pt x="97" y="12"/>
                    <a:pt x="97" y="11"/>
                  </a:cubicBezTo>
                  <a:cubicBezTo>
                    <a:pt x="95" y="10"/>
                    <a:pt x="95" y="12"/>
                    <a:pt x="95" y="13"/>
                  </a:cubicBezTo>
                  <a:close/>
                  <a:moveTo>
                    <a:pt x="99" y="15"/>
                  </a:moveTo>
                  <a:cubicBezTo>
                    <a:pt x="100" y="15"/>
                    <a:pt x="100" y="14"/>
                    <a:pt x="101" y="13"/>
                  </a:cubicBezTo>
                  <a:cubicBezTo>
                    <a:pt x="101" y="12"/>
                    <a:pt x="100" y="13"/>
                    <a:pt x="99" y="14"/>
                  </a:cubicBezTo>
                  <a:cubicBezTo>
                    <a:pt x="99" y="14"/>
                    <a:pt x="99" y="15"/>
                    <a:pt x="99" y="15"/>
                  </a:cubicBezTo>
                  <a:close/>
                  <a:moveTo>
                    <a:pt x="5" y="172"/>
                  </a:moveTo>
                  <a:cubicBezTo>
                    <a:pt x="6" y="172"/>
                    <a:pt x="6" y="172"/>
                    <a:pt x="7" y="172"/>
                  </a:cubicBezTo>
                  <a:cubicBezTo>
                    <a:pt x="8" y="171"/>
                    <a:pt x="7" y="171"/>
                    <a:pt x="6" y="170"/>
                  </a:cubicBezTo>
                  <a:cubicBezTo>
                    <a:pt x="7" y="171"/>
                    <a:pt x="5" y="171"/>
                    <a:pt x="5" y="172"/>
                  </a:cubicBezTo>
                  <a:close/>
                  <a:moveTo>
                    <a:pt x="14" y="174"/>
                  </a:moveTo>
                  <a:cubicBezTo>
                    <a:pt x="13" y="174"/>
                    <a:pt x="13" y="174"/>
                    <a:pt x="13" y="175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11" y="176"/>
                    <a:pt x="11" y="177"/>
                    <a:pt x="11" y="177"/>
                  </a:cubicBezTo>
                  <a:cubicBezTo>
                    <a:pt x="11" y="177"/>
                    <a:pt x="12" y="176"/>
                    <a:pt x="12" y="176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3" y="175"/>
                    <a:pt x="13" y="174"/>
                    <a:pt x="14" y="174"/>
                  </a:cubicBezTo>
                  <a:close/>
                  <a:moveTo>
                    <a:pt x="58" y="120"/>
                  </a:moveTo>
                  <a:cubicBezTo>
                    <a:pt x="58" y="121"/>
                    <a:pt x="58" y="121"/>
                    <a:pt x="58" y="121"/>
                  </a:cubicBezTo>
                  <a:cubicBezTo>
                    <a:pt x="57" y="121"/>
                    <a:pt x="57" y="122"/>
                    <a:pt x="56" y="122"/>
                  </a:cubicBezTo>
                  <a:cubicBezTo>
                    <a:pt x="56" y="123"/>
                    <a:pt x="55" y="124"/>
                    <a:pt x="56" y="124"/>
                  </a:cubicBezTo>
                  <a:cubicBezTo>
                    <a:pt x="56" y="123"/>
                    <a:pt x="57" y="122"/>
                    <a:pt x="58" y="121"/>
                  </a:cubicBezTo>
                  <a:lnTo>
                    <a:pt x="58" y="120"/>
                  </a:lnTo>
                  <a:close/>
                  <a:moveTo>
                    <a:pt x="32" y="152"/>
                  </a:moveTo>
                  <a:cubicBezTo>
                    <a:pt x="33" y="151"/>
                    <a:pt x="33" y="150"/>
                    <a:pt x="33" y="149"/>
                  </a:cubicBezTo>
                  <a:cubicBezTo>
                    <a:pt x="32" y="150"/>
                    <a:pt x="32" y="152"/>
                    <a:pt x="31" y="153"/>
                  </a:cubicBezTo>
                  <a:cubicBezTo>
                    <a:pt x="32" y="153"/>
                    <a:pt x="32" y="152"/>
                    <a:pt x="32" y="152"/>
                  </a:cubicBezTo>
                  <a:close/>
                  <a:moveTo>
                    <a:pt x="16" y="162"/>
                  </a:moveTo>
                  <a:cubicBezTo>
                    <a:pt x="16" y="162"/>
                    <a:pt x="15" y="163"/>
                    <a:pt x="15" y="163"/>
                  </a:cubicBezTo>
                  <a:cubicBezTo>
                    <a:pt x="15" y="164"/>
                    <a:pt x="15" y="164"/>
                    <a:pt x="15" y="164"/>
                  </a:cubicBezTo>
                  <a:cubicBezTo>
                    <a:pt x="14" y="164"/>
                    <a:pt x="13" y="165"/>
                    <a:pt x="13" y="166"/>
                  </a:cubicBezTo>
                  <a:cubicBezTo>
                    <a:pt x="14" y="165"/>
                    <a:pt x="14" y="164"/>
                    <a:pt x="15" y="164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6" y="163"/>
                    <a:pt x="16" y="162"/>
                    <a:pt x="16" y="162"/>
                  </a:cubicBezTo>
                  <a:close/>
                  <a:moveTo>
                    <a:pt x="46" y="107"/>
                  </a:moveTo>
                  <a:cubicBezTo>
                    <a:pt x="45" y="107"/>
                    <a:pt x="47" y="106"/>
                    <a:pt x="47" y="105"/>
                  </a:cubicBezTo>
                  <a:cubicBezTo>
                    <a:pt x="46" y="105"/>
                    <a:pt x="45" y="107"/>
                    <a:pt x="45" y="108"/>
                  </a:cubicBezTo>
                  <a:cubicBezTo>
                    <a:pt x="45" y="108"/>
                    <a:pt x="46" y="108"/>
                    <a:pt x="46" y="107"/>
                  </a:cubicBezTo>
                  <a:close/>
                  <a:moveTo>
                    <a:pt x="41" y="118"/>
                  </a:moveTo>
                  <a:cubicBezTo>
                    <a:pt x="41" y="118"/>
                    <a:pt x="40" y="119"/>
                    <a:pt x="40" y="119"/>
                  </a:cubicBezTo>
                  <a:cubicBezTo>
                    <a:pt x="39" y="120"/>
                    <a:pt x="38" y="122"/>
                    <a:pt x="39" y="122"/>
                  </a:cubicBezTo>
                  <a:cubicBezTo>
                    <a:pt x="39" y="121"/>
                    <a:pt x="40" y="120"/>
                    <a:pt x="40" y="119"/>
                  </a:cubicBezTo>
                  <a:cubicBezTo>
                    <a:pt x="41" y="119"/>
                    <a:pt x="41" y="119"/>
                    <a:pt x="41" y="118"/>
                  </a:cubicBezTo>
                  <a:close/>
                  <a:moveTo>
                    <a:pt x="46" y="115"/>
                  </a:moveTo>
                  <a:cubicBezTo>
                    <a:pt x="47" y="115"/>
                    <a:pt x="48" y="114"/>
                    <a:pt x="48" y="112"/>
                  </a:cubicBezTo>
                  <a:cubicBezTo>
                    <a:pt x="49" y="111"/>
                    <a:pt x="47" y="112"/>
                    <a:pt x="47" y="113"/>
                  </a:cubicBezTo>
                  <a:cubicBezTo>
                    <a:pt x="47" y="114"/>
                    <a:pt x="46" y="114"/>
                    <a:pt x="46" y="115"/>
                  </a:cubicBezTo>
                  <a:close/>
                  <a:moveTo>
                    <a:pt x="33" y="73"/>
                  </a:moveTo>
                  <a:cubicBezTo>
                    <a:pt x="33" y="72"/>
                    <a:pt x="34" y="71"/>
                    <a:pt x="34" y="70"/>
                  </a:cubicBezTo>
                  <a:cubicBezTo>
                    <a:pt x="33" y="70"/>
                    <a:pt x="34" y="71"/>
                    <a:pt x="33" y="71"/>
                  </a:cubicBezTo>
                  <a:cubicBezTo>
                    <a:pt x="32" y="72"/>
                    <a:pt x="31" y="73"/>
                    <a:pt x="32" y="75"/>
                  </a:cubicBezTo>
                  <a:cubicBezTo>
                    <a:pt x="32" y="74"/>
                    <a:pt x="33" y="73"/>
                    <a:pt x="33" y="73"/>
                  </a:cubicBezTo>
                  <a:close/>
                  <a:moveTo>
                    <a:pt x="64" y="63"/>
                  </a:moveTo>
                  <a:cubicBezTo>
                    <a:pt x="65" y="62"/>
                    <a:pt x="67" y="61"/>
                    <a:pt x="67" y="59"/>
                  </a:cubicBezTo>
                  <a:cubicBezTo>
                    <a:pt x="66" y="60"/>
                    <a:pt x="66" y="60"/>
                    <a:pt x="65" y="61"/>
                  </a:cubicBezTo>
                  <a:cubicBezTo>
                    <a:pt x="65" y="62"/>
                    <a:pt x="64" y="62"/>
                    <a:pt x="64" y="63"/>
                  </a:cubicBezTo>
                  <a:close/>
                  <a:moveTo>
                    <a:pt x="54" y="198"/>
                  </a:moveTo>
                  <a:cubicBezTo>
                    <a:pt x="55" y="197"/>
                    <a:pt x="57" y="196"/>
                    <a:pt x="58" y="195"/>
                  </a:cubicBezTo>
                  <a:cubicBezTo>
                    <a:pt x="56" y="195"/>
                    <a:pt x="56" y="195"/>
                    <a:pt x="56" y="195"/>
                  </a:cubicBezTo>
                  <a:cubicBezTo>
                    <a:pt x="56" y="196"/>
                    <a:pt x="54" y="197"/>
                    <a:pt x="54" y="198"/>
                  </a:cubicBezTo>
                  <a:close/>
                  <a:moveTo>
                    <a:pt x="14" y="174"/>
                  </a:moveTo>
                  <a:cubicBezTo>
                    <a:pt x="18" y="170"/>
                    <a:pt x="18" y="170"/>
                    <a:pt x="18" y="170"/>
                  </a:cubicBezTo>
                  <a:cubicBezTo>
                    <a:pt x="16" y="170"/>
                    <a:pt x="15" y="172"/>
                    <a:pt x="14" y="174"/>
                  </a:cubicBezTo>
                  <a:close/>
                  <a:moveTo>
                    <a:pt x="60" y="66"/>
                  </a:moveTo>
                  <a:cubicBezTo>
                    <a:pt x="60" y="65"/>
                    <a:pt x="62" y="64"/>
                    <a:pt x="63" y="62"/>
                  </a:cubicBezTo>
                  <a:cubicBezTo>
                    <a:pt x="62" y="62"/>
                    <a:pt x="62" y="63"/>
                    <a:pt x="61" y="63"/>
                  </a:cubicBezTo>
                  <a:cubicBezTo>
                    <a:pt x="61" y="64"/>
                    <a:pt x="58" y="67"/>
                    <a:pt x="60" y="66"/>
                  </a:cubicBezTo>
                  <a:close/>
                  <a:moveTo>
                    <a:pt x="74" y="14"/>
                  </a:moveTo>
                  <a:cubicBezTo>
                    <a:pt x="74" y="13"/>
                    <a:pt x="76" y="12"/>
                    <a:pt x="76" y="11"/>
                  </a:cubicBezTo>
                  <a:cubicBezTo>
                    <a:pt x="76" y="11"/>
                    <a:pt x="75" y="11"/>
                    <a:pt x="75" y="11"/>
                  </a:cubicBezTo>
                  <a:cubicBezTo>
                    <a:pt x="74" y="13"/>
                    <a:pt x="73" y="14"/>
                    <a:pt x="73" y="15"/>
                  </a:cubicBezTo>
                  <a:cubicBezTo>
                    <a:pt x="73" y="15"/>
                    <a:pt x="74" y="15"/>
                    <a:pt x="74" y="14"/>
                  </a:cubicBezTo>
                  <a:close/>
                  <a:moveTo>
                    <a:pt x="69" y="126"/>
                  </a:move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1" y="123"/>
                    <a:pt x="71" y="123"/>
                  </a:cubicBezTo>
                  <a:cubicBezTo>
                    <a:pt x="70" y="124"/>
                    <a:pt x="69" y="125"/>
                    <a:pt x="69" y="126"/>
                  </a:cubicBezTo>
                  <a:close/>
                  <a:moveTo>
                    <a:pt x="25" y="191"/>
                  </a:moveTo>
                  <a:cubicBezTo>
                    <a:pt x="26" y="190"/>
                    <a:pt x="28" y="189"/>
                    <a:pt x="29" y="188"/>
                  </a:cubicBezTo>
                  <a:cubicBezTo>
                    <a:pt x="28" y="187"/>
                    <a:pt x="27" y="188"/>
                    <a:pt x="27" y="189"/>
                  </a:cubicBezTo>
                  <a:cubicBezTo>
                    <a:pt x="26" y="190"/>
                    <a:pt x="25" y="190"/>
                    <a:pt x="25" y="191"/>
                  </a:cubicBezTo>
                  <a:close/>
                  <a:moveTo>
                    <a:pt x="105" y="98"/>
                  </a:moveTo>
                  <a:cubicBezTo>
                    <a:pt x="107" y="97"/>
                    <a:pt x="107" y="95"/>
                    <a:pt x="108" y="94"/>
                  </a:cubicBezTo>
                  <a:cubicBezTo>
                    <a:pt x="107" y="95"/>
                    <a:pt x="105" y="96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lose/>
                  <a:moveTo>
                    <a:pt x="129" y="164"/>
                  </a:moveTo>
                  <a:cubicBezTo>
                    <a:pt x="129" y="161"/>
                    <a:pt x="130" y="158"/>
                    <a:pt x="130" y="155"/>
                  </a:cubicBezTo>
                  <a:cubicBezTo>
                    <a:pt x="129" y="158"/>
                    <a:pt x="129" y="162"/>
                    <a:pt x="128" y="165"/>
                  </a:cubicBezTo>
                  <a:cubicBezTo>
                    <a:pt x="129" y="165"/>
                    <a:pt x="129" y="164"/>
                    <a:pt x="129" y="164"/>
                  </a:cubicBezTo>
                  <a:close/>
                  <a:moveTo>
                    <a:pt x="54" y="22"/>
                  </a:moveTo>
                  <a:cubicBezTo>
                    <a:pt x="55" y="20"/>
                    <a:pt x="57" y="18"/>
                    <a:pt x="58" y="16"/>
                  </a:cubicBezTo>
                  <a:cubicBezTo>
                    <a:pt x="57" y="17"/>
                    <a:pt x="56" y="17"/>
                    <a:pt x="56" y="17"/>
                  </a:cubicBezTo>
                  <a:cubicBezTo>
                    <a:pt x="55" y="19"/>
                    <a:pt x="54" y="21"/>
                    <a:pt x="54" y="22"/>
                  </a:cubicBezTo>
                  <a:close/>
                  <a:moveTo>
                    <a:pt x="43" y="200"/>
                  </a:moveTo>
                  <a:cubicBezTo>
                    <a:pt x="41" y="202"/>
                    <a:pt x="39" y="203"/>
                    <a:pt x="37" y="205"/>
                  </a:cubicBezTo>
                  <a:cubicBezTo>
                    <a:pt x="38" y="205"/>
                    <a:pt x="38" y="206"/>
                    <a:pt x="39" y="205"/>
                  </a:cubicBezTo>
                  <a:cubicBezTo>
                    <a:pt x="40" y="203"/>
                    <a:pt x="42" y="202"/>
                    <a:pt x="43" y="200"/>
                  </a:cubicBezTo>
                  <a:close/>
                  <a:moveTo>
                    <a:pt x="21" y="161"/>
                  </a:moveTo>
                  <a:cubicBezTo>
                    <a:pt x="20" y="161"/>
                    <a:pt x="20" y="161"/>
                    <a:pt x="20" y="161"/>
                  </a:cubicBezTo>
                  <a:cubicBezTo>
                    <a:pt x="19" y="162"/>
                    <a:pt x="19" y="162"/>
                    <a:pt x="19" y="163"/>
                  </a:cubicBezTo>
                  <a:cubicBezTo>
                    <a:pt x="18" y="163"/>
                    <a:pt x="18" y="163"/>
                    <a:pt x="18" y="163"/>
                  </a:cubicBezTo>
                  <a:cubicBezTo>
                    <a:pt x="17" y="164"/>
                    <a:pt x="16" y="165"/>
                    <a:pt x="15" y="167"/>
                  </a:cubicBezTo>
                  <a:cubicBezTo>
                    <a:pt x="15" y="167"/>
                    <a:pt x="15" y="167"/>
                    <a:pt x="15" y="168"/>
                  </a:cubicBezTo>
                  <a:cubicBezTo>
                    <a:pt x="14" y="168"/>
                    <a:pt x="14" y="168"/>
                    <a:pt x="13" y="169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2" y="170"/>
                    <a:pt x="12" y="170"/>
                    <a:pt x="12" y="171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69"/>
                    <a:pt x="14" y="168"/>
                    <a:pt x="15" y="168"/>
                  </a:cubicBezTo>
                  <a:cubicBezTo>
                    <a:pt x="16" y="166"/>
                    <a:pt x="18" y="165"/>
                    <a:pt x="18" y="163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3"/>
                    <a:pt x="20" y="162"/>
                    <a:pt x="20" y="161"/>
                  </a:cubicBezTo>
                  <a:lnTo>
                    <a:pt x="21" y="161"/>
                  </a:lnTo>
                  <a:close/>
                  <a:moveTo>
                    <a:pt x="29" y="62"/>
                  </a:moveTo>
                  <a:cubicBezTo>
                    <a:pt x="30" y="60"/>
                    <a:pt x="31" y="58"/>
                    <a:pt x="33" y="55"/>
                  </a:cubicBezTo>
                  <a:cubicBezTo>
                    <a:pt x="31" y="56"/>
                    <a:pt x="31" y="57"/>
                    <a:pt x="30" y="58"/>
                  </a:cubicBezTo>
                  <a:cubicBezTo>
                    <a:pt x="29" y="59"/>
                    <a:pt x="28" y="61"/>
                    <a:pt x="29" y="62"/>
                  </a:cubicBezTo>
                  <a:close/>
                  <a:moveTo>
                    <a:pt x="27" y="56"/>
                  </a:moveTo>
                  <a:cubicBezTo>
                    <a:pt x="29" y="54"/>
                    <a:pt x="30" y="51"/>
                    <a:pt x="32" y="48"/>
                  </a:cubicBezTo>
                  <a:cubicBezTo>
                    <a:pt x="30" y="51"/>
                    <a:pt x="28" y="53"/>
                    <a:pt x="26" y="56"/>
                  </a:cubicBezTo>
                  <a:cubicBezTo>
                    <a:pt x="26" y="56"/>
                    <a:pt x="26" y="57"/>
                    <a:pt x="27" y="56"/>
                  </a:cubicBezTo>
                  <a:close/>
                  <a:moveTo>
                    <a:pt x="116" y="112"/>
                  </a:moveTo>
                  <a:cubicBezTo>
                    <a:pt x="119" y="110"/>
                    <a:pt x="121" y="107"/>
                    <a:pt x="123" y="106"/>
                  </a:cubicBezTo>
                  <a:cubicBezTo>
                    <a:pt x="124" y="105"/>
                    <a:pt x="122" y="105"/>
                    <a:pt x="122" y="106"/>
                  </a:cubicBezTo>
                  <a:cubicBezTo>
                    <a:pt x="120" y="108"/>
                    <a:pt x="118" y="109"/>
                    <a:pt x="117" y="111"/>
                  </a:cubicBezTo>
                  <a:cubicBezTo>
                    <a:pt x="116" y="111"/>
                    <a:pt x="116" y="112"/>
                    <a:pt x="116" y="112"/>
                  </a:cubicBezTo>
                  <a:close/>
                  <a:moveTo>
                    <a:pt x="38" y="107"/>
                  </a:moveTo>
                  <a:cubicBezTo>
                    <a:pt x="41" y="104"/>
                    <a:pt x="44" y="100"/>
                    <a:pt x="46" y="96"/>
                  </a:cubicBezTo>
                  <a:cubicBezTo>
                    <a:pt x="44" y="100"/>
                    <a:pt x="41" y="103"/>
                    <a:pt x="38" y="107"/>
                  </a:cubicBezTo>
                  <a:close/>
                  <a:moveTo>
                    <a:pt x="24" y="45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8" y="40"/>
                    <a:pt x="29" y="39"/>
                    <a:pt x="29" y="38"/>
                  </a:cubicBezTo>
                  <a:cubicBezTo>
                    <a:pt x="27" y="40"/>
                    <a:pt x="24" y="43"/>
                    <a:pt x="23" y="46"/>
                  </a:cubicBezTo>
                  <a:cubicBezTo>
                    <a:pt x="24" y="47"/>
                    <a:pt x="24" y="46"/>
                    <a:pt x="24" y="45"/>
                  </a:cubicBezTo>
                  <a:close/>
                  <a:moveTo>
                    <a:pt x="33" y="204"/>
                  </a:moveTo>
                  <a:cubicBezTo>
                    <a:pt x="34" y="204"/>
                    <a:pt x="34" y="204"/>
                    <a:pt x="34" y="204"/>
                  </a:cubicBezTo>
                  <a:cubicBezTo>
                    <a:pt x="36" y="202"/>
                    <a:pt x="37" y="201"/>
                    <a:pt x="39" y="198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2"/>
                    <a:pt x="32" y="204"/>
                    <a:pt x="33" y="204"/>
                  </a:cubicBezTo>
                  <a:close/>
                  <a:moveTo>
                    <a:pt x="39" y="111"/>
                  </a:moveTo>
                  <a:cubicBezTo>
                    <a:pt x="42" y="107"/>
                    <a:pt x="44" y="104"/>
                    <a:pt x="47" y="100"/>
                  </a:cubicBezTo>
                  <a:cubicBezTo>
                    <a:pt x="44" y="103"/>
                    <a:pt x="42" y="106"/>
                    <a:pt x="40" y="109"/>
                  </a:cubicBezTo>
                  <a:cubicBezTo>
                    <a:pt x="39" y="109"/>
                    <a:pt x="39" y="110"/>
                    <a:pt x="39" y="111"/>
                  </a:cubicBezTo>
                  <a:close/>
                  <a:moveTo>
                    <a:pt x="80" y="58"/>
                  </a:moveTo>
                  <a:cubicBezTo>
                    <a:pt x="81" y="59"/>
                    <a:pt x="81" y="59"/>
                    <a:pt x="81" y="59"/>
                  </a:cubicBezTo>
                  <a:cubicBezTo>
                    <a:pt x="83" y="60"/>
                    <a:pt x="83" y="61"/>
                    <a:pt x="85" y="62"/>
                  </a:cubicBezTo>
                  <a:cubicBezTo>
                    <a:pt x="85" y="62"/>
                    <a:pt x="85" y="61"/>
                    <a:pt x="85" y="61"/>
                  </a:cubicBezTo>
                  <a:cubicBezTo>
                    <a:pt x="85" y="60"/>
                    <a:pt x="84" y="59"/>
                    <a:pt x="83" y="59"/>
                  </a:cubicBezTo>
                  <a:cubicBezTo>
                    <a:pt x="82" y="58"/>
                    <a:pt x="80" y="57"/>
                    <a:pt x="78" y="58"/>
                  </a:cubicBezTo>
                  <a:cubicBezTo>
                    <a:pt x="79" y="58"/>
                    <a:pt x="80" y="58"/>
                    <a:pt x="80" y="58"/>
                  </a:cubicBezTo>
                  <a:close/>
                  <a:moveTo>
                    <a:pt x="66" y="203"/>
                  </a:moveTo>
                  <a:cubicBezTo>
                    <a:pt x="74" y="194"/>
                    <a:pt x="74" y="194"/>
                    <a:pt x="74" y="194"/>
                  </a:cubicBezTo>
                  <a:cubicBezTo>
                    <a:pt x="74" y="194"/>
                    <a:pt x="73" y="194"/>
                    <a:pt x="73" y="195"/>
                  </a:cubicBezTo>
                  <a:lnTo>
                    <a:pt x="66" y="203"/>
                  </a:lnTo>
                  <a:close/>
                  <a:moveTo>
                    <a:pt x="57" y="201"/>
                  </a:moveTo>
                  <a:cubicBezTo>
                    <a:pt x="63" y="196"/>
                    <a:pt x="63" y="196"/>
                    <a:pt x="63" y="196"/>
                  </a:cubicBezTo>
                  <a:cubicBezTo>
                    <a:pt x="64" y="196"/>
                    <a:pt x="64" y="195"/>
                    <a:pt x="65" y="195"/>
                  </a:cubicBezTo>
                  <a:cubicBezTo>
                    <a:pt x="63" y="195"/>
                    <a:pt x="62" y="195"/>
                    <a:pt x="61" y="196"/>
                  </a:cubicBezTo>
                  <a:lnTo>
                    <a:pt x="57" y="201"/>
                  </a:lnTo>
                  <a:close/>
                  <a:moveTo>
                    <a:pt x="77" y="200"/>
                  </a:moveTo>
                  <a:cubicBezTo>
                    <a:pt x="80" y="197"/>
                    <a:pt x="82" y="195"/>
                    <a:pt x="85" y="192"/>
                  </a:cubicBezTo>
                  <a:cubicBezTo>
                    <a:pt x="84" y="192"/>
                    <a:pt x="83" y="193"/>
                    <a:pt x="82" y="193"/>
                  </a:cubicBezTo>
                  <a:cubicBezTo>
                    <a:pt x="81" y="195"/>
                    <a:pt x="79" y="197"/>
                    <a:pt x="77" y="199"/>
                  </a:cubicBezTo>
                  <a:cubicBezTo>
                    <a:pt x="78" y="199"/>
                    <a:pt x="77" y="200"/>
                    <a:pt x="77" y="200"/>
                  </a:cubicBezTo>
                  <a:close/>
                  <a:moveTo>
                    <a:pt x="69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70" y="66"/>
                    <a:pt x="71" y="64"/>
                    <a:pt x="73" y="61"/>
                  </a:cubicBezTo>
                  <a:cubicBezTo>
                    <a:pt x="70" y="63"/>
                    <a:pt x="69" y="65"/>
                    <a:pt x="67" y="67"/>
                  </a:cubicBezTo>
                  <a:cubicBezTo>
                    <a:pt x="67" y="68"/>
                    <a:pt x="68" y="68"/>
                    <a:pt x="69" y="68"/>
                  </a:cubicBezTo>
                  <a:close/>
                  <a:moveTo>
                    <a:pt x="65" y="127"/>
                  </a:moveTo>
                  <a:cubicBezTo>
                    <a:pt x="67" y="125"/>
                    <a:pt x="68" y="124"/>
                    <a:pt x="70" y="121"/>
                  </a:cubicBezTo>
                  <a:cubicBezTo>
                    <a:pt x="67" y="123"/>
                    <a:pt x="66" y="124"/>
                    <a:pt x="64" y="126"/>
                  </a:cubicBezTo>
                  <a:lnTo>
                    <a:pt x="65" y="127"/>
                  </a:lnTo>
                  <a:close/>
                  <a:moveTo>
                    <a:pt x="64" y="67"/>
                  </a:moveTo>
                  <a:cubicBezTo>
                    <a:pt x="66" y="65"/>
                    <a:pt x="67" y="62"/>
                    <a:pt x="69" y="60"/>
                  </a:cubicBezTo>
                  <a:cubicBezTo>
                    <a:pt x="67" y="62"/>
                    <a:pt x="65" y="64"/>
                    <a:pt x="63" y="67"/>
                  </a:cubicBezTo>
                  <a:cubicBezTo>
                    <a:pt x="63" y="67"/>
                    <a:pt x="64" y="67"/>
                    <a:pt x="64" y="67"/>
                  </a:cubicBezTo>
                  <a:close/>
                  <a:moveTo>
                    <a:pt x="101" y="23"/>
                  </a:moveTo>
                  <a:cubicBezTo>
                    <a:pt x="107" y="17"/>
                    <a:pt x="107" y="17"/>
                    <a:pt x="107" y="17"/>
                  </a:cubicBezTo>
                  <a:cubicBezTo>
                    <a:pt x="107" y="16"/>
                    <a:pt x="106" y="16"/>
                    <a:pt x="105" y="16"/>
                  </a:cubicBezTo>
                  <a:cubicBezTo>
                    <a:pt x="104" y="19"/>
                    <a:pt x="102" y="20"/>
                    <a:pt x="101" y="23"/>
                  </a:cubicBezTo>
                  <a:close/>
                  <a:moveTo>
                    <a:pt x="78" y="72"/>
                  </a:moveTo>
                  <a:cubicBezTo>
                    <a:pt x="79" y="71"/>
                    <a:pt x="81" y="70"/>
                    <a:pt x="82" y="69"/>
                  </a:cubicBezTo>
                  <a:cubicBezTo>
                    <a:pt x="82" y="68"/>
                    <a:pt x="83" y="66"/>
                    <a:pt x="83" y="65"/>
                  </a:cubicBezTo>
                  <a:cubicBezTo>
                    <a:pt x="83" y="64"/>
                    <a:pt x="83" y="63"/>
                    <a:pt x="82" y="63"/>
                  </a:cubicBezTo>
                  <a:cubicBezTo>
                    <a:pt x="82" y="64"/>
                    <a:pt x="83" y="64"/>
                    <a:pt x="83" y="65"/>
                  </a:cubicBezTo>
                  <a:cubicBezTo>
                    <a:pt x="81" y="68"/>
                    <a:pt x="80" y="70"/>
                    <a:pt x="78" y="72"/>
                  </a:cubicBezTo>
                  <a:close/>
                  <a:moveTo>
                    <a:pt x="38" y="117"/>
                  </a:moveTo>
                  <a:cubicBezTo>
                    <a:pt x="41" y="115"/>
                    <a:pt x="43" y="112"/>
                    <a:pt x="45" y="108"/>
                  </a:cubicBezTo>
                  <a:cubicBezTo>
                    <a:pt x="45" y="108"/>
                    <a:pt x="44" y="108"/>
                    <a:pt x="44" y="108"/>
                  </a:cubicBezTo>
                  <a:cubicBezTo>
                    <a:pt x="42" y="111"/>
                    <a:pt x="39" y="114"/>
                    <a:pt x="38" y="117"/>
                  </a:cubicBezTo>
                  <a:close/>
                  <a:moveTo>
                    <a:pt x="39" y="102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42" y="99"/>
                    <a:pt x="44" y="96"/>
                    <a:pt x="46" y="93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39" y="101"/>
                    <a:pt x="38" y="102"/>
                    <a:pt x="38" y="104"/>
                  </a:cubicBezTo>
                  <a:cubicBezTo>
                    <a:pt x="39" y="104"/>
                    <a:pt x="39" y="103"/>
                    <a:pt x="39" y="102"/>
                  </a:cubicBezTo>
                  <a:close/>
                  <a:moveTo>
                    <a:pt x="111" y="111"/>
                  </a:moveTo>
                  <a:cubicBezTo>
                    <a:pt x="114" y="108"/>
                    <a:pt x="118" y="106"/>
                    <a:pt x="121" y="103"/>
                  </a:cubicBezTo>
                  <a:cubicBezTo>
                    <a:pt x="121" y="103"/>
                    <a:pt x="121" y="101"/>
                    <a:pt x="120" y="102"/>
                  </a:cubicBezTo>
                  <a:cubicBezTo>
                    <a:pt x="117" y="105"/>
                    <a:pt x="114" y="108"/>
                    <a:pt x="111" y="111"/>
                  </a:cubicBezTo>
                  <a:close/>
                  <a:moveTo>
                    <a:pt x="16" y="197"/>
                  </a:moveTo>
                  <a:cubicBezTo>
                    <a:pt x="26" y="188"/>
                    <a:pt x="26" y="188"/>
                    <a:pt x="26" y="188"/>
                  </a:cubicBezTo>
                  <a:cubicBezTo>
                    <a:pt x="27" y="187"/>
                    <a:pt x="26" y="187"/>
                    <a:pt x="25" y="187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5" y="196"/>
                    <a:pt x="16" y="198"/>
                    <a:pt x="16" y="197"/>
                  </a:cubicBezTo>
                  <a:close/>
                  <a:moveTo>
                    <a:pt x="49" y="207"/>
                  </a:moveTo>
                  <a:cubicBezTo>
                    <a:pt x="50" y="207"/>
                    <a:pt x="50" y="206"/>
                    <a:pt x="50" y="206"/>
                  </a:cubicBezTo>
                  <a:cubicBezTo>
                    <a:pt x="52" y="204"/>
                    <a:pt x="55" y="201"/>
                    <a:pt x="57" y="199"/>
                  </a:cubicBezTo>
                  <a:cubicBezTo>
                    <a:pt x="48" y="206"/>
                    <a:pt x="48" y="206"/>
                    <a:pt x="48" y="206"/>
                  </a:cubicBezTo>
                  <a:cubicBezTo>
                    <a:pt x="47" y="207"/>
                    <a:pt x="49" y="206"/>
                    <a:pt x="49" y="207"/>
                  </a:cubicBezTo>
                  <a:close/>
                  <a:moveTo>
                    <a:pt x="10" y="185"/>
                  </a:moveTo>
                  <a:cubicBezTo>
                    <a:pt x="13" y="181"/>
                    <a:pt x="16" y="177"/>
                    <a:pt x="19" y="174"/>
                  </a:cubicBezTo>
                  <a:cubicBezTo>
                    <a:pt x="16" y="177"/>
                    <a:pt x="12" y="181"/>
                    <a:pt x="9" y="186"/>
                  </a:cubicBezTo>
                  <a:cubicBezTo>
                    <a:pt x="10" y="186"/>
                    <a:pt x="10" y="185"/>
                    <a:pt x="10" y="185"/>
                  </a:cubicBezTo>
                  <a:close/>
                  <a:moveTo>
                    <a:pt x="61" y="125"/>
                  </a:moveTo>
                  <a:cubicBezTo>
                    <a:pt x="61" y="125"/>
                    <a:pt x="61" y="124"/>
                    <a:pt x="61" y="124"/>
                  </a:cubicBezTo>
                  <a:cubicBezTo>
                    <a:pt x="63" y="123"/>
                    <a:pt x="64" y="121"/>
                    <a:pt x="65" y="119"/>
                  </a:cubicBezTo>
                  <a:cubicBezTo>
                    <a:pt x="63" y="120"/>
                    <a:pt x="61" y="122"/>
                    <a:pt x="59" y="125"/>
                  </a:cubicBezTo>
                  <a:lnTo>
                    <a:pt x="61" y="125"/>
                  </a:lnTo>
                  <a:close/>
                  <a:moveTo>
                    <a:pt x="36" y="198"/>
                  </a:moveTo>
                  <a:cubicBezTo>
                    <a:pt x="39" y="196"/>
                    <a:pt x="42" y="194"/>
                    <a:pt x="44" y="193"/>
                  </a:cubicBezTo>
                  <a:cubicBezTo>
                    <a:pt x="41" y="192"/>
                    <a:pt x="41" y="192"/>
                    <a:pt x="41" y="192"/>
                  </a:cubicBezTo>
                  <a:cubicBezTo>
                    <a:pt x="40" y="194"/>
                    <a:pt x="38" y="196"/>
                    <a:pt x="36" y="198"/>
                  </a:cubicBezTo>
                  <a:close/>
                  <a:moveTo>
                    <a:pt x="110" y="106"/>
                  </a:moveTo>
                  <a:cubicBezTo>
                    <a:pt x="113" y="104"/>
                    <a:pt x="115" y="102"/>
                    <a:pt x="117" y="100"/>
                  </a:cubicBezTo>
                  <a:cubicBezTo>
                    <a:pt x="119" y="99"/>
                    <a:pt x="118" y="98"/>
                    <a:pt x="117" y="98"/>
                  </a:cubicBezTo>
                  <a:cubicBezTo>
                    <a:pt x="115" y="100"/>
                    <a:pt x="111" y="104"/>
                    <a:pt x="110" y="106"/>
                  </a:cubicBezTo>
                  <a:close/>
                  <a:moveTo>
                    <a:pt x="64" y="22"/>
                  </a:moveTo>
                  <a:cubicBezTo>
                    <a:pt x="66" y="19"/>
                    <a:pt x="69" y="15"/>
                    <a:pt x="72" y="12"/>
                  </a:cubicBezTo>
                  <a:cubicBezTo>
                    <a:pt x="70" y="12"/>
                    <a:pt x="69" y="12"/>
                    <a:pt x="68" y="14"/>
                  </a:cubicBezTo>
                  <a:cubicBezTo>
                    <a:pt x="67" y="16"/>
                    <a:pt x="66" y="19"/>
                    <a:pt x="64" y="21"/>
                  </a:cubicBezTo>
                  <a:cubicBezTo>
                    <a:pt x="64" y="21"/>
                    <a:pt x="64" y="22"/>
                    <a:pt x="64" y="22"/>
                  </a:cubicBezTo>
                  <a:close/>
                  <a:moveTo>
                    <a:pt x="114" y="40"/>
                  </a:moveTo>
                  <a:cubicBezTo>
                    <a:pt x="114" y="39"/>
                    <a:pt x="116" y="38"/>
                    <a:pt x="117" y="38"/>
                  </a:cubicBezTo>
                  <a:cubicBezTo>
                    <a:pt x="118" y="37"/>
                    <a:pt x="117" y="35"/>
                    <a:pt x="117" y="34"/>
                  </a:cubicBezTo>
                  <a:cubicBezTo>
                    <a:pt x="115" y="36"/>
                    <a:pt x="114" y="38"/>
                    <a:pt x="113" y="40"/>
                  </a:cubicBezTo>
                  <a:cubicBezTo>
                    <a:pt x="113" y="41"/>
                    <a:pt x="113" y="41"/>
                    <a:pt x="114" y="40"/>
                  </a:cubicBezTo>
                  <a:close/>
                  <a:moveTo>
                    <a:pt x="45" y="124"/>
                  </a:moveTo>
                  <a:cubicBezTo>
                    <a:pt x="48" y="122"/>
                    <a:pt x="50" y="119"/>
                    <a:pt x="53" y="116"/>
                  </a:cubicBezTo>
                  <a:cubicBezTo>
                    <a:pt x="52" y="116"/>
                    <a:pt x="51" y="116"/>
                    <a:pt x="51" y="117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4"/>
                    <a:pt x="44" y="124"/>
                    <a:pt x="45" y="124"/>
                  </a:cubicBezTo>
                  <a:close/>
                  <a:moveTo>
                    <a:pt x="12" y="187"/>
                  </a:moveTo>
                  <a:cubicBezTo>
                    <a:pt x="19" y="182"/>
                    <a:pt x="19" y="182"/>
                    <a:pt x="19" y="182"/>
                  </a:cubicBezTo>
                  <a:cubicBezTo>
                    <a:pt x="20" y="182"/>
                    <a:pt x="18" y="180"/>
                    <a:pt x="19" y="179"/>
                  </a:cubicBezTo>
                  <a:cubicBezTo>
                    <a:pt x="16" y="182"/>
                    <a:pt x="14" y="184"/>
                    <a:pt x="12" y="187"/>
                  </a:cubicBezTo>
                  <a:close/>
                  <a:moveTo>
                    <a:pt x="49" y="197"/>
                  </a:moveTo>
                  <a:cubicBezTo>
                    <a:pt x="53" y="194"/>
                    <a:pt x="53" y="194"/>
                    <a:pt x="53" y="194"/>
                  </a:cubicBezTo>
                  <a:cubicBezTo>
                    <a:pt x="50" y="194"/>
                    <a:pt x="48" y="194"/>
                    <a:pt x="45" y="193"/>
                  </a:cubicBezTo>
                  <a:cubicBezTo>
                    <a:pt x="46" y="193"/>
                    <a:pt x="46" y="194"/>
                    <a:pt x="45" y="195"/>
                  </a:cubicBezTo>
                  <a:cubicBezTo>
                    <a:pt x="44" y="196"/>
                    <a:pt x="43" y="197"/>
                    <a:pt x="42" y="198"/>
                  </a:cubicBezTo>
                  <a:cubicBezTo>
                    <a:pt x="44" y="197"/>
                    <a:pt x="46" y="195"/>
                    <a:pt x="48" y="194"/>
                  </a:cubicBezTo>
                  <a:cubicBezTo>
                    <a:pt x="49" y="194"/>
                    <a:pt x="50" y="195"/>
                    <a:pt x="49" y="196"/>
                  </a:cubicBezTo>
                  <a:cubicBezTo>
                    <a:pt x="49" y="196"/>
                    <a:pt x="49" y="197"/>
                    <a:pt x="49" y="197"/>
                  </a:cubicBezTo>
                  <a:close/>
                  <a:moveTo>
                    <a:pt x="58" y="23"/>
                  </a:moveTo>
                  <a:cubicBezTo>
                    <a:pt x="61" y="19"/>
                    <a:pt x="63" y="16"/>
                    <a:pt x="66" y="13"/>
                  </a:cubicBezTo>
                  <a:cubicBezTo>
                    <a:pt x="64" y="14"/>
                    <a:pt x="62" y="14"/>
                    <a:pt x="61" y="15"/>
                  </a:cubicBezTo>
                  <a:cubicBezTo>
                    <a:pt x="60" y="18"/>
                    <a:pt x="59" y="20"/>
                    <a:pt x="58" y="23"/>
                  </a:cubicBezTo>
                  <a:close/>
                  <a:moveTo>
                    <a:pt x="79" y="15"/>
                  </a:moveTo>
                  <a:cubicBezTo>
                    <a:pt x="80" y="14"/>
                    <a:pt x="82" y="13"/>
                    <a:pt x="83" y="12"/>
                  </a:cubicBezTo>
                  <a:cubicBezTo>
                    <a:pt x="84" y="12"/>
                    <a:pt x="84" y="13"/>
                    <a:pt x="84" y="13"/>
                  </a:cubicBezTo>
                  <a:cubicBezTo>
                    <a:pt x="84" y="12"/>
                    <a:pt x="87" y="12"/>
                    <a:pt x="87" y="10"/>
                  </a:cubicBezTo>
                  <a:cubicBezTo>
                    <a:pt x="85" y="10"/>
                    <a:pt x="83" y="10"/>
                    <a:pt x="82" y="10"/>
                  </a:cubicBezTo>
                  <a:cubicBezTo>
                    <a:pt x="81" y="11"/>
                    <a:pt x="80" y="13"/>
                    <a:pt x="79" y="15"/>
                  </a:cubicBezTo>
                  <a:close/>
                  <a:moveTo>
                    <a:pt x="27" y="199"/>
                  </a:moveTo>
                  <a:cubicBezTo>
                    <a:pt x="30" y="195"/>
                    <a:pt x="34" y="192"/>
                    <a:pt x="38" y="191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2"/>
                    <a:pt x="30" y="195"/>
                    <a:pt x="27" y="198"/>
                  </a:cubicBezTo>
                  <a:cubicBezTo>
                    <a:pt x="27" y="198"/>
                    <a:pt x="27" y="198"/>
                    <a:pt x="27" y="199"/>
                  </a:cubicBezTo>
                  <a:close/>
                  <a:moveTo>
                    <a:pt x="31" y="66"/>
                  </a:moveTo>
                  <a:cubicBezTo>
                    <a:pt x="31" y="66"/>
                    <a:pt x="32" y="65"/>
                    <a:pt x="32" y="65"/>
                  </a:cubicBezTo>
                  <a:cubicBezTo>
                    <a:pt x="34" y="63"/>
                    <a:pt x="35" y="60"/>
                    <a:pt x="36" y="58"/>
                  </a:cubicBezTo>
                  <a:cubicBezTo>
                    <a:pt x="34" y="60"/>
                    <a:pt x="32" y="62"/>
                    <a:pt x="30" y="65"/>
                  </a:cubicBezTo>
                  <a:cubicBezTo>
                    <a:pt x="29" y="66"/>
                    <a:pt x="30" y="68"/>
                    <a:pt x="31" y="68"/>
                  </a:cubicBezTo>
                  <a:cubicBezTo>
                    <a:pt x="31" y="68"/>
                    <a:pt x="31" y="67"/>
                    <a:pt x="31" y="66"/>
                  </a:cubicBezTo>
                  <a:close/>
                  <a:moveTo>
                    <a:pt x="70" y="69"/>
                  </a:moveTo>
                  <a:cubicBezTo>
                    <a:pt x="73" y="68"/>
                    <a:pt x="75" y="66"/>
                    <a:pt x="76" y="64"/>
                  </a:cubicBezTo>
                  <a:cubicBezTo>
                    <a:pt x="76" y="63"/>
                    <a:pt x="75" y="62"/>
                    <a:pt x="74" y="6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1" y="68"/>
                    <a:pt x="70" y="70"/>
                    <a:pt x="70" y="69"/>
                  </a:cubicBezTo>
                  <a:close/>
                  <a:moveTo>
                    <a:pt x="26" y="54"/>
                  </a:moveTo>
                  <a:cubicBezTo>
                    <a:pt x="26" y="53"/>
                    <a:pt x="26" y="53"/>
                    <a:pt x="27" y="52"/>
                  </a:cubicBezTo>
                  <a:cubicBezTo>
                    <a:pt x="28" y="50"/>
                    <a:pt x="30" y="48"/>
                    <a:pt x="32" y="45"/>
                  </a:cubicBezTo>
                  <a:cubicBezTo>
                    <a:pt x="32" y="45"/>
                    <a:pt x="32" y="43"/>
                    <a:pt x="31" y="44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2"/>
                    <a:pt x="25" y="53"/>
                    <a:pt x="26" y="54"/>
                  </a:cubicBezTo>
                  <a:close/>
                  <a:moveTo>
                    <a:pt x="84" y="201"/>
                  </a:moveTo>
                  <a:cubicBezTo>
                    <a:pt x="89" y="196"/>
                    <a:pt x="94" y="191"/>
                    <a:pt x="97" y="186"/>
                  </a:cubicBezTo>
                  <a:cubicBezTo>
                    <a:pt x="93" y="190"/>
                    <a:pt x="89" y="195"/>
                    <a:pt x="84" y="201"/>
                  </a:cubicBezTo>
                  <a:cubicBezTo>
                    <a:pt x="85" y="201"/>
                    <a:pt x="84" y="202"/>
                    <a:pt x="84" y="201"/>
                  </a:cubicBezTo>
                  <a:close/>
                  <a:moveTo>
                    <a:pt x="43" y="206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52" y="197"/>
                    <a:pt x="52" y="197"/>
                    <a:pt x="52" y="197"/>
                  </a:cubicBezTo>
                  <a:cubicBezTo>
                    <a:pt x="53" y="197"/>
                    <a:pt x="53" y="197"/>
                    <a:pt x="52" y="197"/>
                  </a:cubicBezTo>
                  <a:cubicBezTo>
                    <a:pt x="49" y="200"/>
                    <a:pt x="45" y="202"/>
                    <a:pt x="42" y="206"/>
                  </a:cubicBezTo>
                  <a:cubicBezTo>
                    <a:pt x="42" y="206"/>
                    <a:pt x="43" y="206"/>
                    <a:pt x="43" y="206"/>
                  </a:cubicBezTo>
                  <a:close/>
                  <a:moveTo>
                    <a:pt x="72" y="134"/>
                  </a:moveTo>
                  <a:cubicBezTo>
                    <a:pt x="74" y="134"/>
                    <a:pt x="74" y="132"/>
                    <a:pt x="74" y="131"/>
                  </a:cubicBezTo>
                  <a:cubicBezTo>
                    <a:pt x="74" y="131"/>
                    <a:pt x="72" y="130"/>
                    <a:pt x="72" y="130"/>
                  </a:cubicBezTo>
                  <a:cubicBezTo>
                    <a:pt x="71" y="129"/>
                    <a:pt x="72" y="127"/>
                    <a:pt x="72" y="126"/>
                  </a:cubicBezTo>
                  <a:cubicBezTo>
                    <a:pt x="71" y="127"/>
                    <a:pt x="69" y="128"/>
                    <a:pt x="68" y="129"/>
                  </a:cubicBezTo>
                  <a:cubicBezTo>
                    <a:pt x="68" y="129"/>
                    <a:pt x="69" y="130"/>
                    <a:pt x="70" y="130"/>
                  </a:cubicBezTo>
                  <a:cubicBezTo>
                    <a:pt x="71" y="131"/>
                    <a:pt x="72" y="133"/>
                    <a:pt x="72" y="134"/>
                  </a:cubicBezTo>
                  <a:close/>
                  <a:moveTo>
                    <a:pt x="100" y="31"/>
                  </a:moveTo>
                  <a:cubicBezTo>
                    <a:pt x="103" y="28"/>
                    <a:pt x="106" y="24"/>
                    <a:pt x="110" y="21"/>
                  </a:cubicBezTo>
                  <a:cubicBezTo>
                    <a:pt x="111" y="20"/>
                    <a:pt x="109" y="19"/>
                    <a:pt x="108" y="18"/>
                  </a:cubicBezTo>
                  <a:cubicBezTo>
                    <a:pt x="106" y="23"/>
                    <a:pt x="102" y="28"/>
                    <a:pt x="100" y="31"/>
                  </a:cubicBezTo>
                  <a:close/>
                  <a:moveTo>
                    <a:pt x="103" y="34"/>
                  </a:moveTo>
                  <a:cubicBezTo>
                    <a:pt x="106" y="32"/>
                    <a:pt x="109" y="28"/>
                    <a:pt x="113" y="25"/>
                  </a:cubicBezTo>
                  <a:cubicBezTo>
                    <a:pt x="113" y="25"/>
                    <a:pt x="112" y="24"/>
                    <a:pt x="112" y="22"/>
                  </a:cubicBezTo>
                  <a:cubicBezTo>
                    <a:pt x="109" y="27"/>
                    <a:pt x="105" y="30"/>
                    <a:pt x="103" y="34"/>
                  </a:cubicBezTo>
                  <a:close/>
                  <a:moveTo>
                    <a:pt x="13" y="196"/>
                  </a:moveTo>
                  <a:cubicBezTo>
                    <a:pt x="17" y="193"/>
                    <a:pt x="20" y="189"/>
                    <a:pt x="24" y="186"/>
                  </a:cubicBezTo>
                  <a:cubicBezTo>
                    <a:pt x="24" y="186"/>
                    <a:pt x="23" y="185"/>
                    <a:pt x="23" y="186"/>
                  </a:cubicBezTo>
                  <a:cubicBezTo>
                    <a:pt x="19" y="188"/>
                    <a:pt x="15" y="192"/>
                    <a:pt x="11" y="195"/>
                  </a:cubicBezTo>
                  <a:lnTo>
                    <a:pt x="13" y="196"/>
                  </a:lnTo>
                  <a:close/>
                  <a:moveTo>
                    <a:pt x="44" y="71"/>
                  </a:moveTo>
                  <a:cubicBezTo>
                    <a:pt x="45" y="70"/>
                    <a:pt x="47" y="69"/>
                    <a:pt x="49" y="69"/>
                  </a:cubicBezTo>
                  <a:cubicBezTo>
                    <a:pt x="50" y="69"/>
                    <a:pt x="51" y="67"/>
                    <a:pt x="52" y="65"/>
                  </a:cubicBezTo>
                  <a:cubicBezTo>
                    <a:pt x="53" y="65"/>
                    <a:pt x="55" y="63"/>
                    <a:pt x="54" y="63"/>
                  </a:cubicBezTo>
                  <a:cubicBezTo>
                    <a:pt x="53" y="64"/>
                    <a:pt x="50" y="64"/>
                    <a:pt x="49" y="64"/>
                  </a:cubicBezTo>
                  <a:cubicBezTo>
                    <a:pt x="47" y="65"/>
                    <a:pt x="45" y="68"/>
                    <a:pt x="44" y="70"/>
                  </a:cubicBezTo>
                  <a:cubicBezTo>
                    <a:pt x="43" y="71"/>
                    <a:pt x="43" y="72"/>
                    <a:pt x="44" y="71"/>
                  </a:cubicBezTo>
                  <a:close/>
                  <a:moveTo>
                    <a:pt x="28" y="203"/>
                  </a:moveTo>
                  <a:cubicBezTo>
                    <a:pt x="32" y="200"/>
                    <a:pt x="36" y="196"/>
                    <a:pt x="39" y="192"/>
                  </a:cubicBezTo>
                  <a:cubicBezTo>
                    <a:pt x="34" y="194"/>
                    <a:pt x="30" y="198"/>
                    <a:pt x="26" y="202"/>
                  </a:cubicBezTo>
                  <a:cubicBezTo>
                    <a:pt x="27" y="202"/>
                    <a:pt x="28" y="202"/>
                    <a:pt x="28" y="203"/>
                  </a:cubicBezTo>
                  <a:close/>
                  <a:moveTo>
                    <a:pt x="106" y="39"/>
                  </a:moveTo>
                  <a:cubicBezTo>
                    <a:pt x="110" y="37"/>
                    <a:pt x="113" y="35"/>
                    <a:pt x="116" y="32"/>
                  </a:cubicBezTo>
                  <a:cubicBezTo>
                    <a:pt x="116" y="31"/>
                    <a:pt x="115" y="29"/>
                    <a:pt x="114" y="2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9"/>
                    <a:pt x="105" y="40"/>
                    <a:pt x="106" y="39"/>
                  </a:cubicBezTo>
                  <a:close/>
                  <a:moveTo>
                    <a:pt x="76" y="204"/>
                  </a:moveTo>
                  <a:cubicBezTo>
                    <a:pt x="77" y="203"/>
                    <a:pt x="80" y="203"/>
                    <a:pt x="81" y="203"/>
                  </a:cubicBezTo>
                  <a:cubicBezTo>
                    <a:pt x="84" y="198"/>
                    <a:pt x="88" y="194"/>
                    <a:pt x="92" y="190"/>
                  </a:cubicBezTo>
                  <a:cubicBezTo>
                    <a:pt x="90" y="189"/>
                    <a:pt x="89" y="190"/>
                    <a:pt x="89" y="190"/>
                  </a:cubicBezTo>
                  <a:lnTo>
                    <a:pt x="76" y="204"/>
                  </a:lnTo>
                  <a:close/>
                  <a:moveTo>
                    <a:pt x="22" y="200"/>
                  </a:moveTo>
                  <a:cubicBezTo>
                    <a:pt x="22" y="200"/>
                    <a:pt x="23" y="200"/>
                    <a:pt x="23" y="200"/>
                  </a:cubicBezTo>
                  <a:cubicBezTo>
                    <a:pt x="26" y="196"/>
                    <a:pt x="29" y="193"/>
                    <a:pt x="32" y="189"/>
                  </a:cubicBezTo>
                  <a:cubicBezTo>
                    <a:pt x="32" y="189"/>
                    <a:pt x="31" y="189"/>
                    <a:pt x="31" y="189"/>
                  </a:cubicBezTo>
                  <a:cubicBezTo>
                    <a:pt x="27" y="192"/>
                    <a:pt x="23" y="195"/>
                    <a:pt x="19" y="199"/>
                  </a:cubicBezTo>
                  <a:cubicBezTo>
                    <a:pt x="20" y="199"/>
                    <a:pt x="21" y="199"/>
                    <a:pt x="22" y="200"/>
                  </a:cubicBezTo>
                  <a:close/>
                  <a:moveTo>
                    <a:pt x="66" y="205"/>
                  </a:moveTo>
                  <a:cubicBezTo>
                    <a:pt x="67" y="205"/>
                    <a:pt x="70" y="205"/>
                    <a:pt x="71" y="204"/>
                  </a:cubicBezTo>
                  <a:cubicBezTo>
                    <a:pt x="74" y="201"/>
                    <a:pt x="77" y="197"/>
                    <a:pt x="80" y="193"/>
                  </a:cubicBezTo>
                  <a:cubicBezTo>
                    <a:pt x="79" y="194"/>
                    <a:pt x="77" y="193"/>
                    <a:pt x="77" y="194"/>
                  </a:cubicBezTo>
                  <a:cubicBezTo>
                    <a:pt x="73" y="198"/>
                    <a:pt x="70" y="201"/>
                    <a:pt x="66" y="205"/>
                  </a:cubicBezTo>
                  <a:cubicBezTo>
                    <a:pt x="66" y="205"/>
                    <a:pt x="65" y="206"/>
                    <a:pt x="66" y="205"/>
                  </a:cubicBezTo>
                  <a:close/>
                  <a:moveTo>
                    <a:pt x="55" y="207"/>
                  </a:moveTo>
                  <a:cubicBezTo>
                    <a:pt x="57" y="206"/>
                    <a:pt x="59" y="206"/>
                    <a:pt x="60" y="206"/>
                  </a:cubicBezTo>
                  <a:cubicBezTo>
                    <a:pt x="70" y="195"/>
                    <a:pt x="70" y="195"/>
                    <a:pt x="70" y="195"/>
                  </a:cubicBezTo>
                  <a:cubicBezTo>
                    <a:pt x="69" y="195"/>
                    <a:pt x="68" y="194"/>
                    <a:pt x="67" y="195"/>
                  </a:cubicBezTo>
                  <a:cubicBezTo>
                    <a:pt x="55" y="205"/>
                    <a:pt x="55" y="205"/>
                    <a:pt x="55" y="205"/>
                  </a:cubicBezTo>
                  <a:cubicBezTo>
                    <a:pt x="55" y="205"/>
                    <a:pt x="54" y="207"/>
                    <a:pt x="55" y="207"/>
                  </a:cubicBezTo>
                  <a:close/>
                  <a:moveTo>
                    <a:pt x="32" y="70"/>
                  </a:moveTo>
                  <a:cubicBezTo>
                    <a:pt x="32" y="70"/>
                    <a:pt x="33" y="69"/>
                    <a:pt x="33" y="69"/>
                  </a:cubicBezTo>
                  <a:cubicBezTo>
                    <a:pt x="34" y="67"/>
                    <a:pt x="35" y="65"/>
                    <a:pt x="36" y="64"/>
                  </a:cubicBezTo>
                  <a:cubicBezTo>
                    <a:pt x="37" y="63"/>
                    <a:pt x="38" y="61"/>
                    <a:pt x="40" y="61"/>
                  </a:cubicBezTo>
                  <a:cubicBezTo>
                    <a:pt x="40" y="60"/>
                    <a:pt x="41" y="59"/>
                    <a:pt x="41" y="59"/>
                  </a:cubicBezTo>
                  <a:cubicBezTo>
                    <a:pt x="40" y="54"/>
                    <a:pt x="38" y="50"/>
                    <a:pt x="34" y="47"/>
                  </a:cubicBezTo>
                  <a:cubicBezTo>
                    <a:pt x="33" y="51"/>
                    <a:pt x="30" y="55"/>
                    <a:pt x="27" y="59"/>
                  </a:cubicBezTo>
                  <a:cubicBezTo>
                    <a:pt x="30" y="56"/>
                    <a:pt x="32" y="53"/>
                    <a:pt x="34" y="51"/>
                  </a:cubicBezTo>
                  <a:cubicBezTo>
                    <a:pt x="35" y="51"/>
                    <a:pt x="36" y="51"/>
                    <a:pt x="36" y="51"/>
                  </a:cubicBezTo>
                  <a:cubicBezTo>
                    <a:pt x="35" y="54"/>
                    <a:pt x="34" y="56"/>
                    <a:pt x="33" y="59"/>
                  </a:cubicBezTo>
                  <a:cubicBezTo>
                    <a:pt x="34" y="58"/>
                    <a:pt x="35" y="57"/>
                    <a:pt x="36" y="56"/>
                  </a:cubicBezTo>
                  <a:cubicBezTo>
                    <a:pt x="36" y="55"/>
                    <a:pt x="38" y="55"/>
                    <a:pt x="38" y="56"/>
                  </a:cubicBezTo>
                  <a:cubicBezTo>
                    <a:pt x="39" y="57"/>
                    <a:pt x="38" y="59"/>
                    <a:pt x="37" y="60"/>
                  </a:cubicBezTo>
                  <a:cubicBezTo>
                    <a:pt x="35" y="64"/>
                    <a:pt x="33" y="67"/>
                    <a:pt x="31" y="70"/>
                  </a:cubicBezTo>
                  <a:cubicBezTo>
                    <a:pt x="32" y="70"/>
                    <a:pt x="32" y="70"/>
                    <a:pt x="32" y="70"/>
                  </a:cubicBezTo>
                  <a:close/>
                  <a:moveTo>
                    <a:pt x="89" y="200"/>
                  </a:moveTo>
                  <a:cubicBezTo>
                    <a:pt x="99" y="194"/>
                    <a:pt x="108" y="185"/>
                    <a:pt x="114" y="171"/>
                  </a:cubicBezTo>
                  <a:cubicBezTo>
                    <a:pt x="105" y="179"/>
                    <a:pt x="97" y="190"/>
                    <a:pt x="89" y="200"/>
                  </a:cubicBezTo>
                  <a:close/>
                  <a:moveTo>
                    <a:pt x="124" y="113"/>
                  </a:moveTo>
                  <a:cubicBezTo>
                    <a:pt x="124" y="113"/>
                    <a:pt x="123" y="113"/>
                    <a:pt x="123" y="113"/>
                  </a:cubicBezTo>
                  <a:cubicBezTo>
                    <a:pt x="119" y="116"/>
                    <a:pt x="115" y="119"/>
                    <a:pt x="111" y="123"/>
                  </a:cubicBezTo>
                  <a:cubicBezTo>
                    <a:pt x="111" y="123"/>
                    <a:pt x="109" y="123"/>
                    <a:pt x="109" y="122"/>
                  </a:cubicBezTo>
                  <a:cubicBezTo>
                    <a:pt x="109" y="122"/>
                    <a:pt x="110" y="121"/>
                    <a:pt x="110" y="121"/>
                  </a:cubicBezTo>
                  <a:cubicBezTo>
                    <a:pt x="114" y="117"/>
                    <a:pt x="118" y="114"/>
                    <a:pt x="122" y="109"/>
                  </a:cubicBezTo>
                  <a:cubicBezTo>
                    <a:pt x="117" y="113"/>
                    <a:pt x="114" y="116"/>
                    <a:pt x="110" y="119"/>
                  </a:cubicBezTo>
                  <a:cubicBezTo>
                    <a:pt x="109" y="119"/>
                    <a:pt x="108" y="118"/>
                    <a:pt x="109" y="117"/>
                  </a:cubicBezTo>
                  <a:cubicBezTo>
                    <a:pt x="112" y="114"/>
                    <a:pt x="115" y="111"/>
                    <a:pt x="118" y="107"/>
                  </a:cubicBezTo>
                  <a:cubicBezTo>
                    <a:pt x="119" y="107"/>
                    <a:pt x="119" y="107"/>
                    <a:pt x="119" y="106"/>
                  </a:cubicBezTo>
                  <a:cubicBezTo>
                    <a:pt x="118" y="106"/>
                    <a:pt x="118" y="107"/>
                    <a:pt x="118" y="107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11" y="113"/>
                    <a:pt x="109" y="114"/>
                    <a:pt x="108" y="115"/>
                  </a:cubicBezTo>
                  <a:cubicBezTo>
                    <a:pt x="107" y="115"/>
                    <a:pt x="106" y="114"/>
                    <a:pt x="107" y="11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101"/>
                    <a:pt x="120" y="100"/>
                    <a:pt x="119" y="101"/>
                  </a:cubicBezTo>
                  <a:cubicBezTo>
                    <a:pt x="115" y="104"/>
                    <a:pt x="112" y="106"/>
                    <a:pt x="109" y="108"/>
                  </a:cubicBezTo>
                  <a:cubicBezTo>
                    <a:pt x="108" y="109"/>
                    <a:pt x="106" y="108"/>
                    <a:pt x="107" y="107"/>
                  </a:cubicBezTo>
                  <a:cubicBezTo>
                    <a:pt x="109" y="104"/>
                    <a:pt x="112" y="101"/>
                    <a:pt x="115" y="98"/>
                  </a:cubicBezTo>
                  <a:cubicBezTo>
                    <a:pt x="112" y="100"/>
                    <a:pt x="110" y="102"/>
                    <a:pt x="107" y="103"/>
                  </a:cubicBezTo>
                  <a:cubicBezTo>
                    <a:pt x="106" y="104"/>
                    <a:pt x="106" y="103"/>
                    <a:pt x="106" y="102"/>
                  </a:cubicBezTo>
                  <a:cubicBezTo>
                    <a:pt x="108" y="100"/>
                    <a:pt x="111" y="98"/>
                    <a:pt x="114" y="94"/>
                  </a:cubicBezTo>
                  <a:cubicBezTo>
                    <a:pt x="110" y="96"/>
                    <a:pt x="108" y="98"/>
                    <a:pt x="105" y="100"/>
                  </a:cubicBezTo>
                  <a:cubicBezTo>
                    <a:pt x="104" y="100"/>
                    <a:pt x="102" y="98"/>
                    <a:pt x="103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2"/>
                    <a:pt x="102" y="92"/>
                    <a:pt x="100" y="91"/>
                  </a:cubicBezTo>
                  <a:cubicBezTo>
                    <a:pt x="94" y="90"/>
                    <a:pt x="89" y="92"/>
                    <a:pt x="86" y="94"/>
                  </a:cubicBezTo>
                  <a:cubicBezTo>
                    <a:pt x="85" y="94"/>
                    <a:pt x="84" y="92"/>
                    <a:pt x="85" y="92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6" y="86"/>
                    <a:pt x="96" y="84"/>
                    <a:pt x="97" y="83"/>
                  </a:cubicBezTo>
                  <a:cubicBezTo>
                    <a:pt x="100" y="79"/>
                    <a:pt x="103" y="75"/>
                    <a:pt x="106" y="72"/>
                  </a:cubicBezTo>
                  <a:cubicBezTo>
                    <a:pt x="110" y="67"/>
                    <a:pt x="112" y="62"/>
                    <a:pt x="115" y="57"/>
                  </a:cubicBezTo>
                  <a:cubicBezTo>
                    <a:pt x="118" y="51"/>
                    <a:pt x="119" y="43"/>
                    <a:pt x="118" y="38"/>
                  </a:cubicBezTo>
                  <a:cubicBezTo>
                    <a:pt x="116" y="39"/>
                    <a:pt x="114" y="42"/>
                    <a:pt x="112" y="42"/>
                  </a:cubicBezTo>
                  <a:cubicBezTo>
                    <a:pt x="112" y="41"/>
                    <a:pt x="112" y="40"/>
                    <a:pt x="112" y="40"/>
                  </a:cubicBezTo>
                  <a:cubicBezTo>
                    <a:pt x="112" y="38"/>
                    <a:pt x="113" y="36"/>
                    <a:pt x="114" y="35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2" y="37"/>
                    <a:pt x="109" y="39"/>
                    <a:pt x="106" y="41"/>
                  </a:cubicBezTo>
                  <a:cubicBezTo>
                    <a:pt x="106" y="41"/>
                    <a:pt x="104" y="41"/>
                    <a:pt x="105" y="40"/>
                  </a:cubicBezTo>
                  <a:cubicBezTo>
                    <a:pt x="107" y="36"/>
                    <a:pt x="110" y="32"/>
                    <a:pt x="113" y="28"/>
                  </a:cubicBezTo>
                  <a:cubicBezTo>
                    <a:pt x="113" y="28"/>
                    <a:pt x="115" y="27"/>
                    <a:pt x="113" y="25"/>
                  </a:cubicBezTo>
                  <a:cubicBezTo>
                    <a:pt x="110" y="30"/>
                    <a:pt x="106" y="34"/>
                    <a:pt x="102" y="37"/>
                  </a:cubicBezTo>
                  <a:cubicBezTo>
                    <a:pt x="101" y="36"/>
                    <a:pt x="100" y="36"/>
                    <a:pt x="101" y="35"/>
                  </a:cubicBezTo>
                  <a:cubicBezTo>
                    <a:pt x="102" y="33"/>
                    <a:pt x="103" y="32"/>
                    <a:pt x="104" y="30"/>
                  </a:cubicBezTo>
                  <a:cubicBezTo>
                    <a:pt x="106" y="27"/>
                    <a:pt x="109" y="26"/>
                    <a:pt x="111" y="22"/>
                  </a:cubicBezTo>
                  <a:cubicBezTo>
                    <a:pt x="106" y="26"/>
                    <a:pt x="101" y="31"/>
                    <a:pt x="97" y="36"/>
                  </a:cubicBezTo>
                  <a:cubicBezTo>
                    <a:pt x="96" y="37"/>
                    <a:pt x="95" y="34"/>
                    <a:pt x="96" y="34"/>
                  </a:cubicBezTo>
                  <a:cubicBezTo>
                    <a:pt x="99" y="29"/>
                    <a:pt x="103" y="24"/>
                    <a:pt x="106" y="19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4" y="33"/>
                    <a:pt x="93" y="33"/>
                    <a:pt x="93" y="32"/>
                  </a:cubicBezTo>
                  <a:cubicBezTo>
                    <a:pt x="92" y="30"/>
                    <a:pt x="94" y="29"/>
                    <a:pt x="95" y="28"/>
                  </a:cubicBezTo>
                  <a:cubicBezTo>
                    <a:pt x="95" y="27"/>
                    <a:pt x="96" y="27"/>
                    <a:pt x="96" y="26"/>
                  </a:cubicBezTo>
                  <a:cubicBezTo>
                    <a:pt x="98" y="25"/>
                    <a:pt x="99" y="23"/>
                    <a:pt x="100" y="21"/>
                  </a:cubicBezTo>
                  <a:cubicBezTo>
                    <a:pt x="100" y="21"/>
                    <a:pt x="101" y="20"/>
                    <a:pt x="101" y="20"/>
                  </a:cubicBezTo>
                  <a:cubicBezTo>
                    <a:pt x="101" y="20"/>
                    <a:pt x="102" y="19"/>
                    <a:pt x="102" y="18"/>
                  </a:cubicBezTo>
                  <a:cubicBezTo>
                    <a:pt x="102" y="18"/>
                    <a:pt x="101" y="19"/>
                    <a:pt x="101" y="20"/>
                  </a:cubicBezTo>
                  <a:cubicBezTo>
                    <a:pt x="99" y="21"/>
                    <a:pt x="98" y="23"/>
                    <a:pt x="96" y="25"/>
                  </a:cubicBezTo>
                  <a:cubicBezTo>
                    <a:pt x="96" y="25"/>
                    <a:pt x="96" y="26"/>
                    <a:pt x="96" y="26"/>
                  </a:cubicBezTo>
                  <a:cubicBezTo>
                    <a:pt x="95" y="26"/>
                    <a:pt x="95" y="27"/>
                    <a:pt x="95" y="28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0" y="33"/>
                    <a:pt x="90" y="32"/>
                    <a:pt x="89" y="32"/>
                  </a:cubicBezTo>
                  <a:cubicBezTo>
                    <a:pt x="89" y="32"/>
                    <a:pt x="89" y="31"/>
                    <a:pt x="89" y="30"/>
                  </a:cubicBezTo>
                  <a:cubicBezTo>
                    <a:pt x="93" y="25"/>
                    <a:pt x="98" y="20"/>
                    <a:pt x="101" y="15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6" y="31"/>
                    <a:pt x="86" y="30"/>
                  </a:cubicBezTo>
                  <a:cubicBezTo>
                    <a:pt x="85" y="29"/>
                    <a:pt x="86" y="29"/>
                    <a:pt x="87" y="28"/>
                  </a:cubicBezTo>
                  <a:cubicBezTo>
                    <a:pt x="91" y="23"/>
                    <a:pt x="95" y="18"/>
                    <a:pt x="99" y="11"/>
                  </a:cubicBezTo>
                  <a:cubicBezTo>
                    <a:pt x="98" y="12"/>
                    <a:pt x="98" y="12"/>
                    <a:pt x="97" y="13"/>
                  </a:cubicBezTo>
                  <a:cubicBezTo>
                    <a:pt x="92" y="18"/>
                    <a:pt x="87" y="24"/>
                    <a:pt x="82" y="30"/>
                  </a:cubicBezTo>
                  <a:cubicBezTo>
                    <a:pt x="81" y="30"/>
                    <a:pt x="81" y="29"/>
                    <a:pt x="80" y="29"/>
                  </a:cubicBezTo>
                  <a:cubicBezTo>
                    <a:pt x="85" y="23"/>
                    <a:pt x="90" y="17"/>
                    <a:pt x="94" y="11"/>
                  </a:cubicBezTo>
                  <a:cubicBezTo>
                    <a:pt x="95" y="10"/>
                    <a:pt x="93" y="11"/>
                    <a:pt x="93" y="11"/>
                  </a:cubicBezTo>
                  <a:cubicBezTo>
                    <a:pt x="87" y="16"/>
                    <a:pt x="83" y="23"/>
                    <a:pt x="78" y="28"/>
                  </a:cubicBezTo>
                  <a:cubicBezTo>
                    <a:pt x="77" y="29"/>
                    <a:pt x="76" y="28"/>
                    <a:pt x="76" y="27"/>
                  </a:cubicBezTo>
                  <a:cubicBezTo>
                    <a:pt x="80" y="22"/>
                    <a:pt x="84" y="17"/>
                    <a:pt x="88" y="12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7" y="12"/>
                    <a:pt x="87" y="12"/>
                  </a:cubicBezTo>
                  <a:cubicBezTo>
                    <a:pt x="82" y="17"/>
                    <a:pt x="77" y="24"/>
                    <a:pt x="73" y="29"/>
                  </a:cubicBezTo>
                  <a:cubicBezTo>
                    <a:pt x="72" y="30"/>
                    <a:pt x="71" y="30"/>
                    <a:pt x="70" y="30"/>
                  </a:cubicBezTo>
                  <a:cubicBezTo>
                    <a:pt x="71" y="29"/>
                    <a:pt x="71" y="28"/>
                    <a:pt x="72" y="27"/>
                  </a:cubicBezTo>
                  <a:cubicBezTo>
                    <a:pt x="75" y="24"/>
                    <a:pt x="78" y="20"/>
                    <a:pt x="81" y="16"/>
                  </a:cubicBezTo>
                  <a:cubicBezTo>
                    <a:pt x="79" y="17"/>
                    <a:pt x="75" y="23"/>
                    <a:pt x="72" y="26"/>
                  </a:cubicBezTo>
                  <a:cubicBezTo>
                    <a:pt x="72" y="26"/>
                    <a:pt x="72" y="27"/>
                    <a:pt x="72" y="27"/>
                  </a:cubicBezTo>
                  <a:cubicBezTo>
                    <a:pt x="70" y="28"/>
                    <a:pt x="70" y="29"/>
                    <a:pt x="69" y="3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9" y="23"/>
                    <a:pt x="66" y="26"/>
                    <a:pt x="64" y="29"/>
                  </a:cubicBezTo>
                  <a:cubicBezTo>
                    <a:pt x="63" y="29"/>
                    <a:pt x="64" y="28"/>
                    <a:pt x="64" y="27"/>
                  </a:cubicBezTo>
                  <a:cubicBezTo>
                    <a:pt x="66" y="23"/>
                    <a:pt x="69" y="19"/>
                    <a:pt x="71" y="15"/>
                  </a:cubicBezTo>
                  <a:cubicBezTo>
                    <a:pt x="66" y="20"/>
                    <a:pt x="62" y="27"/>
                    <a:pt x="58" y="33"/>
                  </a:cubicBezTo>
                  <a:cubicBezTo>
                    <a:pt x="58" y="34"/>
                    <a:pt x="57" y="33"/>
                    <a:pt x="57" y="32"/>
                  </a:cubicBezTo>
                  <a:cubicBezTo>
                    <a:pt x="57" y="32"/>
                    <a:pt x="57" y="31"/>
                    <a:pt x="57" y="31"/>
                  </a:cubicBezTo>
                  <a:cubicBezTo>
                    <a:pt x="60" y="25"/>
                    <a:pt x="63" y="20"/>
                    <a:pt x="66" y="15"/>
                  </a:cubicBezTo>
                  <a:cubicBezTo>
                    <a:pt x="62" y="19"/>
                    <a:pt x="59" y="24"/>
                    <a:pt x="56" y="29"/>
                  </a:cubicBezTo>
                  <a:cubicBezTo>
                    <a:pt x="56" y="30"/>
                    <a:pt x="54" y="30"/>
                    <a:pt x="54" y="29"/>
                  </a:cubicBezTo>
                  <a:cubicBezTo>
                    <a:pt x="56" y="25"/>
                    <a:pt x="57" y="21"/>
                    <a:pt x="59" y="18"/>
                  </a:cubicBezTo>
                  <a:cubicBezTo>
                    <a:pt x="56" y="21"/>
                    <a:pt x="53" y="26"/>
                    <a:pt x="51" y="31"/>
                  </a:cubicBezTo>
                  <a:cubicBezTo>
                    <a:pt x="51" y="32"/>
                    <a:pt x="50" y="32"/>
                    <a:pt x="49" y="31"/>
                  </a:cubicBezTo>
                  <a:cubicBezTo>
                    <a:pt x="49" y="29"/>
                    <a:pt x="50" y="27"/>
                    <a:pt x="51" y="26"/>
                  </a:cubicBezTo>
                  <a:cubicBezTo>
                    <a:pt x="49" y="28"/>
                    <a:pt x="49" y="30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3"/>
                  </a:cubicBezTo>
                  <a:cubicBezTo>
                    <a:pt x="47" y="33"/>
                    <a:pt x="45" y="34"/>
                    <a:pt x="45" y="33"/>
                  </a:cubicBezTo>
                  <a:cubicBezTo>
                    <a:pt x="46" y="31"/>
                    <a:pt x="47" y="27"/>
                    <a:pt x="48" y="25"/>
                  </a:cubicBezTo>
                  <a:cubicBezTo>
                    <a:pt x="48" y="24"/>
                    <a:pt x="50" y="22"/>
                    <a:pt x="50" y="21"/>
                  </a:cubicBezTo>
                  <a:cubicBezTo>
                    <a:pt x="48" y="24"/>
                    <a:pt x="46" y="27"/>
                    <a:pt x="45" y="30"/>
                  </a:cubicBezTo>
                  <a:cubicBezTo>
                    <a:pt x="45" y="31"/>
                    <a:pt x="44" y="32"/>
                    <a:pt x="44" y="31"/>
                  </a:cubicBezTo>
                  <a:cubicBezTo>
                    <a:pt x="43" y="30"/>
                    <a:pt x="43" y="28"/>
                    <a:pt x="43" y="28"/>
                  </a:cubicBezTo>
                  <a:cubicBezTo>
                    <a:pt x="43" y="27"/>
                    <a:pt x="42" y="28"/>
                    <a:pt x="42" y="28"/>
                  </a:cubicBezTo>
                  <a:cubicBezTo>
                    <a:pt x="40" y="30"/>
                    <a:pt x="38" y="33"/>
                    <a:pt x="38" y="36"/>
                  </a:cubicBezTo>
                  <a:cubicBezTo>
                    <a:pt x="42" y="43"/>
                    <a:pt x="46" y="49"/>
                    <a:pt x="48" y="57"/>
                  </a:cubicBezTo>
                  <a:cubicBezTo>
                    <a:pt x="51" y="57"/>
                    <a:pt x="53" y="55"/>
                    <a:pt x="56" y="55"/>
                  </a:cubicBezTo>
                  <a:cubicBezTo>
                    <a:pt x="64" y="53"/>
                    <a:pt x="74" y="51"/>
                    <a:pt x="83" y="56"/>
                  </a:cubicBezTo>
                  <a:cubicBezTo>
                    <a:pt x="85" y="57"/>
                    <a:pt x="87" y="58"/>
                    <a:pt x="88" y="59"/>
                  </a:cubicBezTo>
                  <a:cubicBezTo>
                    <a:pt x="87" y="63"/>
                    <a:pt x="86" y="67"/>
                    <a:pt x="85" y="69"/>
                  </a:cubicBezTo>
                  <a:cubicBezTo>
                    <a:pt x="85" y="69"/>
                    <a:pt x="85" y="69"/>
                    <a:pt x="85" y="68"/>
                  </a:cubicBezTo>
                  <a:cubicBezTo>
                    <a:pt x="81" y="76"/>
                    <a:pt x="76" y="80"/>
                    <a:pt x="70" y="83"/>
                  </a:cubicBezTo>
                  <a:cubicBezTo>
                    <a:pt x="66" y="85"/>
                    <a:pt x="61" y="86"/>
                    <a:pt x="56" y="88"/>
                  </a:cubicBezTo>
                  <a:cubicBezTo>
                    <a:pt x="55" y="88"/>
                    <a:pt x="53" y="89"/>
                    <a:pt x="53" y="90"/>
                  </a:cubicBezTo>
                  <a:cubicBezTo>
                    <a:pt x="54" y="96"/>
                    <a:pt x="55" y="102"/>
                    <a:pt x="56" y="109"/>
                  </a:cubicBezTo>
                  <a:cubicBezTo>
                    <a:pt x="67" y="111"/>
                    <a:pt x="73" y="116"/>
                    <a:pt x="78" y="122"/>
                  </a:cubicBezTo>
                  <a:cubicBezTo>
                    <a:pt x="82" y="127"/>
                    <a:pt x="81" y="139"/>
                    <a:pt x="75" y="143"/>
                  </a:cubicBezTo>
                  <a:cubicBezTo>
                    <a:pt x="66" y="150"/>
                    <a:pt x="54" y="153"/>
                    <a:pt x="40" y="150"/>
                  </a:cubicBezTo>
                  <a:cubicBezTo>
                    <a:pt x="38" y="150"/>
                    <a:pt x="37" y="150"/>
                    <a:pt x="36" y="150"/>
                  </a:cubicBezTo>
                  <a:cubicBezTo>
                    <a:pt x="35" y="154"/>
                    <a:pt x="33" y="155"/>
                    <a:pt x="32" y="158"/>
                  </a:cubicBezTo>
                  <a:cubicBezTo>
                    <a:pt x="32" y="159"/>
                    <a:pt x="30" y="159"/>
                    <a:pt x="31" y="160"/>
                  </a:cubicBezTo>
                  <a:cubicBezTo>
                    <a:pt x="31" y="160"/>
                    <a:pt x="30" y="160"/>
                    <a:pt x="31" y="161"/>
                  </a:cubicBezTo>
                  <a:cubicBezTo>
                    <a:pt x="31" y="162"/>
                    <a:pt x="30" y="161"/>
                    <a:pt x="30" y="162"/>
                  </a:cubicBezTo>
                  <a:cubicBezTo>
                    <a:pt x="28" y="166"/>
                    <a:pt x="27" y="172"/>
                    <a:pt x="27" y="176"/>
                  </a:cubicBezTo>
                  <a:cubicBezTo>
                    <a:pt x="28" y="176"/>
                    <a:pt x="29" y="174"/>
                    <a:pt x="30" y="174"/>
                  </a:cubicBezTo>
                  <a:cubicBezTo>
                    <a:pt x="31" y="174"/>
                    <a:pt x="32" y="175"/>
                    <a:pt x="31" y="175"/>
                  </a:cubicBezTo>
                  <a:cubicBezTo>
                    <a:pt x="30" y="177"/>
                    <a:pt x="28" y="178"/>
                    <a:pt x="27" y="180"/>
                  </a:cubicBezTo>
                  <a:cubicBezTo>
                    <a:pt x="36" y="183"/>
                    <a:pt x="48" y="187"/>
                    <a:pt x="57" y="187"/>
                  </a:cubicBezTo>
                  <a:cubicBezTo>
                    <a:pt x="74" y="188"/>
                    <a:pt x="88" y="185"/>
                    <a:pt x="99" y="176"/>
                  </a:cubicBezTo>
                  <a:cubicBezTo>
                    <a:pt x="112" y="165"/>
                    <a:pt x="123" y="143"/>
                    <a:pt x="126" y="119"/>
                  </a:cubicBezTo>
                  <a:cubicBezTo>
                    <a:pt x="126" y="117"/>
                    <a:pt x="126" y="115"/>
                    <a:pt x="125" y="113"/>
                  </a:cubicBezTo>
                  <a:cubicBezTo>
                    <a:pt x="123" y="115"/>
                    <a:pt x="121" y="117"/>
                    <a:pt x="120" y="119"/>
                  </a:cubicBezTo>
                  <a:cubicBezTo>
                    <a:pt x="119" y="119"/>
                    <a:pt x="118" y="119"/>
                    <a:pt x="118" y="120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118" y="120"/>
                    <a:pt x="118" y="120"/>
                    <a:pt x="118" y="120"/>
                  </a:cubicBezTo>
                  <a:cubicBezTo>
                    <a:pt x="119" y="120"/>
                    <a:pt x="120" y="120"/>
                    <a:pt x="120" y="119"/>
                  </a:cubicBezTo>
                  <a:cubicBezTo>
                    <a:pt x="121" y="118"/>
                    <a:pt x="123" y="116"/>
                    <a:pt x="126" y="115"/>
                  </a:cubicBezTo>
                  <a:cubicBezTo>
                    <a:pt x="124" y="120"/>
                    <a:pt x="120" y="123"/>
                    <a:pt x="117" y="126"/>
                  </a:cubicBezTo>
                  <a:cubicBezTo>
                    <a:pt x="117" y="126"/>
                    <a:pt x="117" y="126"/>
                    <a:pt x="117" y="127"/>
                  </a:cubicBezTo>
                  <a:cubicBezTo>
                    <a:pt x="117" y="127"/>
                    <a:pt x="117" y="126"/>
                    <a:pt x="117" y="126"/>
                  </a:cubicBezTo>
                  <a:cubicBezTo>
                    <a:pt x="119" y="125"/>
                    <a:pt x="120" y="124"/>
                    <a:pt x="121" y="124"/>
                  </a:cubicBezTo>
                  <a:cubicBezTo>
                    <a:pt x="123" y="124"/>
                    <a:pt x="122" y="125"/>
                    <a:pt x="122" y="125"/>
                  </a:cubicBezTo>
                  <a:cubicBezTo>
                    <a:pt x="119" y="130"/>
                    <a:pt x="115" y="134"/>
                    <a:pt x="111" y="138"/>
                  </a:cubicBezTo>
                  <a:cubicBezTo>
                    <a:pt x="113" y="137"/>
                    <a:pt x="115" y="135"/>
                    <a:pt x="117" y="135"/>
                  </a:cubicBezTo>
                  <a:cubicBezTo>
                    <a:pt x="117" y="134"/>
                    <a:pt x="118" y="135"/>
                    <a:pt x="118" y="136"/>
                  </a:cubicBezTo>
                  <a:cubicBezTo>
                    <a:pt x="116" y="138"/>
                    <a:pt x="114" y="141"/>
                    <a:pt x="111" y="144"/>
                  </a:cubicBezTo>
                  <a:cubicBezTo>
                    <a:pt x="113" y="144"/>
                    <a:pt x="113" y="143"/>
                    <a:pt x="114" y="143"/>
                  </a:cubicBezTo>
                  <a:cubicBezTo>
                    <a:pt x="115" y="143"/>
                    <a:pt x="116" y="144"/>
                    <a:pt x="115" y="145"/>
                  </a:cubicBezTo>
                  <a:cubicBezTo>
                    <a:pt x="113" y="147"/>
                    <a:pt x="111" y="150"/>
                    <a:pt x="109" y="153"/>
                  </a:cubicBezTo>
                  <a:cubicBezTo>
                    <a:pt x="108" y="153"/>
                    <a:pt x="109" y="155"/>
                    <a:pt x="108" y="154"/>
                  </a:cubicBezTo>
                  <a:cubicBezTo>
                    <a:pt x="108" y="153"/>
                    <a:pt x="107" y="152"/>
                    <a:pt x="108" y="151"/>
                  </a:cubicBezTo>
                  <a:cubicBezTo>
                    <a:pt x="110" y="149"/>
                    <a:pt x="112" y="147"/>
                    <a:pt x="113" y="144"/>
                  </a:cubicBezTo>
                  <a:cubicBezTo>
                    <a:pt x="112" y="145"/>
                    <a:pt x="111" y="146"/>
                    <a:pt x="111" y="146"/>
                  </a:cubicBezTo>
                  <a:cubicBezTo>
                    <a:pt x="109" y="145"/>
                    <a:pt x="110" y="144"/>
                    <a:pt x="111" y="143"/>
                  </a:cubicBezTo>
                  <a:cubicBezTo>
                    <a:pt x="112" y="141"/>
                    <a:pt x="114" y="140"/>
                    <a:pt x="115" y="137"/>
                  </a:cubicBezTo>
                  <a:cubicBezTo>
                    <a:pt x="113" y="139"/>
                    <a:pt x="111" y="140"/>
                    <a:pt x="109" y="141"/>
                  </a:cubicBezTo>
                  <a:cubicBezTo>
                    <a:pt x="108" y="141"/>
                    <a:pt x="108" y="139"/>
                    <a:pt x="108" y="139"/>
                  </a:cubicBezTo>
                  <a:cubicBezTo>
                    <a:pt x="112" y="134"/>
                    <a:pt x="116" y="130"/>
                    <a:pt x="119" y="126"/>
                  </a:cubicBezTo>
                  <a:cubicBezTo>
                    <a:pt x="117" y="129"/>
                    <a:pt x="114" y="131"/>
                    <a:pt x="111" y="133"/>
                  </a:cubicBezTo>
                  <a:cubicBezTo>
                    <a:pt x="110" y="133"/>
                    <a:pt x="110" y="134"/>
                    <a:pt x="109" y="133"/>
                  </a:cubicBezTo>
                  <a:cubicBezTo>
                    <a:pt x="109" y="133"/>
                    <a:pt x="109" y="132"/>
                    <a:pt x="109" y="131"/>
                  </a:cubicBezTo>
                  <a:cubicBezTo>
                    <a:pt x="112" y="128"/>
                    <a:pt x="116" y="125"/>
                    <a:pt x="119" y="121"/>
                  </a:cubicBezTo>
                  <a:cubicBezTo>
                    <a:pt x="120" y="121"/>
                    <a:pt x="121" y="121"/>
                    <a:pt x="120" y="120"/>
                  </a:cubicBezTo>
                  <a:cubicBezTo>
                    <a:pt x="120" y="120"/>
                    <a:pt x="120" y="121"/>
                    <a:pt x="119" y="121"/>
                  </a:cubicBezTo>
                  <a:cubicBezTo>
                    <a:pt x="116" y="124"/>
                    <a:pt x="112" y="128"/>
                    <a:pt x="108" y="130"/>
                  </a:cubicBezTo>
                  <a:cubicBezTo>
                    <a:pt x="107" y="129"/>
                    <a:pt x="108" y="128"/>
                    <a:pt x="109" y="127"/>
                  </a:cubicBezTo>
                  <a:cubicBezTo>
                    <a:pt x="114" y="122"/>
                    <a:pt x="119" y="117"/>
                    <a:pt x="124" y="113"/>
                  </a:cubicBezTo>
                  <a:close/>
                  <a:moveTo>
                    <a:pt x="19" y="54"/>
                  </a:moveTo>
                  <a:cubicBezTo>
                    <a:pt x="19" y="54"/>
                    <a:pt x="18" y="56"/>
                    <a:pt x="18" y="56"/>
                  </a:cubicBezTo>
                  <a:cubicBezTo>
                    <a:pt x="17" y="55"/>
                    <a:pt x="17" y="53"/>
                    <a:pt x="18" y="52"/>
                  </a:cubicBezTo>
                  <a:cubicBezTo>
                    <a:pt x="16" y="55"/>
                    <a:pt x="14" y="59"/>
                    <a:pt x="14" y="62"/>
                  </a:cubicBezTo>
                  <a:cubicBezTo>
                    <a:pt x="13" y="63"/>
                    <a:pt x="11" y="63"/>
                    <a:pt x="10" y="61"/>
                  </a:cubicBezTo>
                  <a:cubicBezTo>
                    <a:pt x="10" y="60"/>
                    <a:pt x="10" y="59"/>
                    <a:pt x="10" y="58"/>
                  </a:cubicBezTo>
                  <a:cubicBezTo>
                    <a:pt x="12" y="57"/>
                    <a:pt x="11" y="56"/>
                    <a:pt x="12" y="55"/>
                  </a:cubicBezTo>
                  <a:cubicBezTo>
                    <a:pt x="18" y="41"/>
                    <a:pt x="26" y="30"/>
                    <a:pt x="34" y="17"/>
                  </a:cubicBezTo>
                  <a:cubicBezTo>
                    <a:pt x="34" y="15"/>
                    <a:pt x="36" y="15"/>
                    <a:pt x="37" y="13"/>
                  </a:cubicBezTo>
                  <a:cubicBezTo>
                    <a:pt x="38" y="12"/>
                    <a:pt x="38" y="10"/>
                    <a:pt x="39" y="10"/>
                  </a:cubicBezTo>
                  <a:cubicBezTo>
                    <a:pt x="40" y="10"/>
                    <a:pt x="40" y="10"/>
                    <a:pt x="40" y="11"/>
                  </a:cubicBezTo>
                  <a:cubicBezTo>
                    <a:pt x="39" y="13"/>
                    <a:pt x="36" y="17"/>
                    <a:pt x="37" y="18"/>
                  </a:cubicBezTo>
                  <a:cubicBezTo>
                    <a:pt x="37" y="19"/>
                    <a:pt x="38" y="20"/>
                    <a:pt x="37" y="21"/>
                  </a:cubicBezTo>
                  <a:cubicBezTo>
                    <a:pt x="43" y="16"/>
                    <a:pt x="49" y="13"/>
                    <a:pt x="55" y="10"/>
                  </a:cubicBezTo>
                  <a:cubicBezTo>
                    <a:pt x="68" y="4"/>
                    <a:pt x="83" y="0"/>
                    <a:pt x="102" y="6"/>
                  </a:cubicBezTo>
                  <a:cubicBezTo>
                    <a:pt x="115" y="12"/>
                    <a:pt x="120" y="24"/>
                    <a:pt x="123" y="36"/>
                  </a:cubicBezTo>
                  <a:cubicBezTo>
                    <a:pt x="128" y="45"/>
                    <a:pt x="124" y="61"/>
                    <a:pt x="117" y="68"/>
                  </a:cubicBezTo>
                  <a:cubicBezTo>
                    <a:pt x="115" y="74"/>
                    <a:pt x="111" y="77"/>
                    <a:pt x="108" y="81"/>
                  </a:cubicBezTo>
                  <a:cubicBezTo>
                    <a:pt x="107" y="82"/>
                    <a:pt x="107" y="83"/>
                    <a:pt x="106" y="84"/>
                  </a:cubicBezTo>
                  <a:cubicBezTo>
                    <a:pt x="120" y="90"/>
                    <a:pt x="129" y="99"/>
                    <a:pt x="132" y="111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100"/>
                    <a:pt x="133" y="99"/>
                    <a:pt x="134" y="100"/>
                  </a:cubicBezTo>
                  <a:cubicBezTo>
                    <a:pt x="134" y="101"/>
                    <a:pt x="136" y="101"/>
                    <a:pt x="136" y="102"/>
                  </a:cubicBezTo>
                  <a:cubicBezTo>
                    <a:pt x="137" y="115"/>
                    <a:pt x="135" y="128"/>
                    <a:pt x="133" y="142"/>
                  </a:cubicBezTo>
                  <a:cubicBezTo>
                    <a:pt x="132" y="150"/>
                    <a:pt x="132" y="158"/>
                    <a:pt x="130" y="167"/>
                  </a:cubicBezTo>
                  <a:cubicBezTo>
                    <a:pt x="130" y="167"/>
                    <a:pt x="129" y="168"/>
                    <a:pt x="128" y="169"/>
                  </a:cubicBezTo>
                  <a:cubicBezTo>
                    <a:pt x="127" y="170"/>
                    <a:pt x="128" y="171"/>
                    <a:pt x="128" y="172"/>
                  </a:cubicBezTo>
                  <a:cubicBezTo>
                    <a:pt x="127" y="172"/>
                    <a:pt x="126" y="173"/>
                    <a:pt x="126" y="172"/>
                  </a:cubicBezTo>
                  <a:cubicBezTo>
                    <a:pt x="126" y="170"/>
                    <a:pt x="126" y="169"/>
                    <a:pt x="126" y="166"/>
                  </a:cubicBezTo>
                  <a:cubicBezTo>
                    <a:pt x="126" y="165"/>
                    <a:pt x="125" y="168"/>
                    <a:pt x="125" y="168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4" y="167"/>
                    <a:pt x="124" y="167"/>
                    <a:pt x="124" y="167"/>
                  </a:cubicBezTo>
                  <a:cubicBezTo>
                    <a:pt x="116" y="184"/>
                    <a:pt x="105" y="197"/>
                    <a:pt x="91" y="205"/>
                  </a:cubicBezTo>
                  <a:cubicBezTo>
                    <a:pt x="74" y="211"/>
                    <a:pt x="56" y="215"/>
                    <a:pt x="32" y="209"/>
                  </a:cubicBezTo>
                  <a:cubicBezTo>
                    <a:pt x="31" y="210"/>
                    <a:pt x="31" y="211"/>
                    <a:pt x="30" y="211"/>
                  </a:cubicBezTo>
                  <a:cubicBezTo>
                    <a:pt x="29" y="211"/>
                    <a:pt x="29" y="211"/>
                    <a:pt x="28" y="210"/>
                  </a:cubicBezTo>
                  <a:cubicBezTo>
                    <a:pt x="28" y="210"/>
                    <a:pt x="29" y="209"/>
                    <a:pt x="29" y="208"/>
                  </a:cubicBezTo>
                  <a:cubicBezTo>
                    <a:pt x="29" y="208"/>
                    <a:pt x="28" y="208"/>
                    <a:pt x="28" y="208"/>
                  </a:cubicBezTo>
                  <a:cubicBezTo>
                    <a:pt x="26" y="208"/>
                    <a:pt x="25" y="210"/>
                    <a:pt x="24" y="211"/>
                  </a:cubicBezTo>
                  <a:cubicBezTo>
                    <a:pt x="24" y="211"/>
                    <a:pt x="23" y="210"/>
                    <a:pt x="22" y="210"/>
                  </a:cubicBezTo>
                  <a:cubicBezTo>
                    <a:pt x="22" y="209"/>
                    <a:pt x="24" y="208"/>
                    <a:pt x="25" y="207"/>
                  </a:cubicBezTo>
                  <a:cubicBezTo>
                    <a:pt x="24" y="206"/>
                    <a:pt x="23" y="205"/>
                    <a:pt x="22" y="206"/>
                  </a:cubicBezTo>
                  <a:cubicBezTo>
                    <a:pt x="21" y="206"/>
                    <a:pt x="20" y="208"/>
                    <a:pt x="18" y="208"/>
                  </a:cubicBezTo>
                  <a:cubicBezTo>
                    <a:pt x="18" y="208"/>
                    <a:pt x="17" y="208"/>
                    <a:pt x="17" y="207"/>
                  </a:cubicBezTo>
                  <a:cubicBezTo>
                    <a:pt x="17" y="206"/>
                    <a:pt x="18" y="205"/>
                    <a:pt x="19" y="204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5" y="205"/>
                    <a:pt x="13" y="205"/>
                    <a:pt x="12" y="206"/>
                  </a:cubicBezTo>
                  <a:cubicBezTo>
                    <a:pt x="11" y="206"/>
                    <a:pt x="10" y="206"/>
                    <a:pt x="10" y="205"/>
                  </a:cubicBezTo>
                  <a:cubicBezTo>
                    <a:pt x="10" y="203"/>
                    <a:pt x="12" y="202"/>
                    <a:pt x="13" y="200"/>
                  </a:cubicBezTo>
                  <a:cubicBezTo>
                    <a:pt x="10" y="201"/>
                    <a:pt x="9" y="203"/>
                    <a:pt x="8" y="204"/>
                  </a:cubicBezTo>
                  <a:cubicBezTo>
                    <a:pt x="8" y="204"/>
                    <a:pt x="7" y="203"/>
                    <a:pt x="7" y="203"/>
                  </a:cubicBezTo>
                  <a:cubicBezTo>
                    <a:pt x="7" y="201"/>
                    <a:pt x="9" y="201"/>
                    <a:pt x="10" y="200"/>
                  </a:cubicBezTo>
                  <a:cubicBezTo>
                    <a:pt x="10" y="199"/>
                    <a:pt x="8" y="198"/>
                    <a:pt x="7" y="197"/>
                  </a:cubicBezTo>
                  <a:cubicBezTo>
                    <a:pt x="6" y="199"/>
                    <a:pt x="5" y="201"/>
                    <a:pt x="3" y="202"/>
                  </a:cubicBezTo>
                  <a:cubicBezTo>
                    <a:pt x="2" y="202"/>
                    <a:pt x="2" y="201"/>
                    <a:pt x="2" y="200"/>
                  </a:cubicBezTo>
                  <a:cubicBezTo>
                    <a:pt x="2" y="198"/>
                    <a:pt x="4" y="198"/>
                    <a:pt x="5" y="197"/>
                  </a:cubicBezTo>
                  <a:cubicBezTo>
                    <a:pt x="4" y="195"/>
                    <a:pt x="4" y="194"/>
                    <a:pt x="4" y="192"/>
                  </a:cubicBezTo>
                  <a:cubicBezTo>
                    <a:pt x="4" y="186"/>
                    <a:pt x="6" y="179"/>
                    <a:pt x="7" y="173"/>
                  </a:cubicBezTo>
                  <a:cubicBezTo>
                    <a:pt x="5" y="174"/>
                    <a:pt x="3" y="175"/>
                    <a:pt x="0" y="176"/>
                  </a:cubicBezTo>
                  <a:cubicBezTo>
                    <a:pt x="0" y="176"/>
                    <a:pt x="0" y="175"/>
                    <a:pt x="0" y="175"/>
                  </a:cubicBezTo>
                  <a:cubicBezTo>
                    <a:pt x="2" y="171"/>
                    <a:pt x="5" y="167"/>
                    <a:pt x="8" y="165"/>
                  </a:cubicBezTo>
                  <a:cubicBezTo>
                    <a:pt x="7" y="163"/>
                    <a:pt x="6" y="162"/>
                    <a:pt x="8" y="161"/>
                  </a:cubicBezTo>
                  <a:cubicBezTo>
                    <a:pt x="15" y="155"/>
                    <a:pt x="22" y="147"/>
                    <a:pt x="29" y="141"/>
                  </a:cubicBezTo>
                  <a:cubicBezTo>
                    <a:pt x="40" y="144"/>
                    <a:pt x="50" y="145"/>
                    <a:pt x="58" y="144"/>
                  </a:cubicBezTo>
                  <a:cubicBezTo>
                    <a:pt x="62" y="142"/>
                    <a:pt x="66" y="140"/>
                    <a:pt x="69" y="138"/>
                  </a:cubicBezTo>
                  <a:cubicBezTo>
                    <a:pt x="69" y="136"/>
                    <a:pt x="67" y="134"/>
                    <a:pt x="66" y="133"/>
                  </a:cubicBezTo>
                  <a:cubicBezTo>
                    <a:pt x="65" y="133"/>
                    <a:pt x="65" y="132"/>
                    <a:pt x="64" y="132"/>
                  </a:cubicBezTo>
                  <a:cubicBezTo>
                    <a:pt x="63" y="133"/>
                    <a:pt x="62" y="133"/>
                    <a:pt x="62" y="132"/>
                  </a:cubicBezTo>
                  <a:cubicBezTo>
                    <a:pt x="62" y="132"/>
                    <a:pt x="62" y="131"/>
                    <a:pt x="62" y="131"/>
                  </a:cubicBezTo>
                  <a:cubicBezTo>
                    <a:pt x="61" y="130"/>
                    <a:pt x="60" y="130"/>
                    <a:pt x="60" y="130"/>
                  </a:cubicBezTo>
                  <a:cubicBezTo>
                    <a:pt x="60" y="131"/>
                    <a:pt x="59" y="131"/>
                    <a:pt x="58" y="132"/>
                  </a:cubicBezTo>
                  <a:cubicBezTo>
                    <a:pt x="57" y="132"/>
                    <a:pt x="57" y="132"/>
                    <a:pt x="56" y="131"/>
                  </a:cubicBezTo>
                  <a:cubicBezTo>
                    <a:pt x="56" y="130"/>
                    <a:pt x="57" y="130"/>
                    <a:pt x="57" y="129"/>
                  </a:cubicBezTo>
                  <a:cubicBezTo>
                    <a:pt x="56" y="129"/>
                    <a:pt x="55" y="128"/>
                    <a:pt x="54" y="129"/>
                  </a:cubicBezTo>
                  <a:cubicBezTo>
                    <a:pt x="54" y="130"/>
                    <a:pt x="53" y="131"/>
                    <a:pt x="52" y="131"/>
                  </a:cubicBezTo>
                  <a:cubicBezTo>
                    <a:pt x="51" y="130"/>
                    <a:pt x="52" y="129"/>
                    <a:pt x="51" y="129"/>
                  </a:cubicBezTo>
                  <a:cubicBezTo>
                    <a:pt x="49" y="128"/>
                    <a:pt x="49" y="131"/>
                    <a:pt x="47" y="131"/>
                  </a:cubicBezTo>
                  <a:cubicBezTo>
                    <a:pt x="46" y="130"/>
                    <a:pt x="47" y="129"/>
                    <a:pt x="46" y="129"/>
                  </a:cubicBezTo>
                  <a:cubicBezTo>
                    <a:pt x="43" y="129"/>
                    <a:pt x="40" y="129"/>
                    <a:pt x="37" y="129"/>
                  </a:cubicBezTo>
                  <a:cubicBezTo>
                    <a:pt x="36" y="129"/>
                    <a:pt x="35" y="127"/>
                    <a:pt x="34" y="126"/>
                  </a:cubicBezTo>
                  <a:cubicBezTo>
                    <a:pt x="33" y="119"/>
                    <a:pt x="33" y="111"/>
                    <a:pt x="34" y="103"/>
                  </a:cubicBezTo>
                  <a:cubicBezTo>
                    <a:pt x="34" y="101"/>
                    <a:pt x="32" y="99"/>
                    <a:pt x="32" y="99"/>
                  </a:cubicBezTo>
                  <a:cubicBezTo>
                    <a:pt x="37" y="94"/>
                    <a:pt x="41" y="89"/>
                    <a:pt x="45" y="84"/>
                  </a:cubicBezTo>
                  <a:cubicBezTo>
                    <a:pt x="46" y="83"/>
                    <a:pt x="48" y="82"/>
                    <a:pt x="50" y="82"/>
                  </a:cubicBezTo>
                  <a:cubicBezTo>
                    <a:pt x="50" y="81"/>
                    <a:pt x="52" y="82"/>
                    <a:pt x="52" y="82"/>
                  </a:cubicBezTo>
                  <a:cubicBezTo>
                    <a:pt x="58" y="79"/>
                    <a:pt x="63" y="77"/>
                    <a:pt x="68" y="73"/>
                  </a:cubicBezTo>
                  <a:cubicBezTo>
                    <a:pt x="62" y="70"/>
                    <a:pt x="56" y="72"/>
                    <a:pt x="51" y="73"/>
                  </a:cubicBezTo>
                  <a:cubicBezTo>
                    <a:pt x="51" y="74"/>
                    <a:pt x="53" y="73"/>
                    <a:pt x="53" y="74"/>
                  </a:cubicBezTo>
                  <a:cubicBezTo>
                    <a:pt x="54" y="74"/>
                    <a:pt x="53" y="75"/>
                    <a:pt x="53" y="75"/>
                  </a:cubicBezTo>
                  <a:cubicBezTo>
                    <a:pt x="50" y="76"/>
                    <a:pt x="47" y="75"/>
                    <a:pt x="45" y="76"/>
                  </a:cubicBezTo>
                  <a:cubicBezTo>
                    <a:pt x="42" y="77"/>
                    <a:pt x="40" y="77"/>
                    <a:pt x="37" y="78"/>
                  </a:cubicBezTo>
                  <a:cubicBezTo>
                    <a:pt x="35" y="81"/>
                    <a:pt x="33" y="83"/>
                    <a:pt x="31" y="87"/>
                  </a:cubicBezTo>
                  <a:cubicBezTo>
                    <a:pt x="31" y="86"/>
                    <a:pt x="32" y="87"/>
                    <a:pt x="31" y="87"/>
                  </a:cubicBezTo>
                  <a:cubicBezTo>
                    <a:pt x="31" y="87"/>
                    <a:pt x="30" y="87"/>
                    <a:pt x="30" y="88"/>
                  </a:cubicBezTo>
                  <a:cubicBezTo>
                    <a:pt x="30" y="89"/>
                    <a:pt x="28" y="89"/>
                    <a:pt x="29" y="91"/>
                  </a:cubicBezTo>
                  <a:cubicBezTo>
                    <a:pt x="28" y="91"/>
                    <a:pt x="28" y="90"/>
                    <a:pt x="28" y="90"/>
                  </a:cubicBezTo>
                  <a:cubicBezTo>
                    <a:pt x="28" y="89"/>
                    <a:pt x="28" y="88"/>
                    <a:pt x="28" y="87"/>
                  </a:cubicBezTo>
                  <a:cubicBezTo>
                    <a:pt x="29" y="87"/>
                    <a:pt x="30" y="87"/>
                    <a:pt x="29" y="86"/>
                  </a:cubicBezTo>
                  <a:cubicBezTo>
                    <a:pt x="30" y="84"/>
                    <a:pt x="32" y="81"/>
                    <a:pt x="33" y="79"/>
                  </a:cubicBezTo>
                  <a:cubicBezTo>
                    <a:pt x="32" y="78"/>
                    <a:pt x="31" y="77"/>
                    <a:pt x="30" y="78"/>
                  </a:cubicBezTo>
                  <a:cubicBezTo>
                    <a:pt x="28" y="76"/>
                    <a:pt x="27" y="72"/>
                    <a:pt x="26" y="70"/>
                  </a:cubicBezTo>
                  <a:cubicBezTo>
                    <a:pt x="26" y="70"/>
                    <a:pt x="26" y="71"/>
                    <a:pt x="25" y="71"/>
                  </a:cubicBezTo>
                  <a:cubicBezTo>
                    <a:pt x="24" y="71"/>
                    <a:pt x="24" y="70"/>
                    <a:pt x="24" y="69"/>
                  </a:cubicBezTo>
                  <a:cubicBezTo>
                    <a:pt x="24" y="69"/>
                    <a:pt x="25" y="67"/>
                    <a:pt x="25" y="67"/>
                  </a:cubicBezTo>
                  <a:cubicBezTo>
                    <a:pt x="25" y="66"/>
                    <a:pt x="25" y="65"/>
                    <a:pt x="25" y="64"/>
                  </a:cubicBezTo>
                  <a:cubicBezTo>
                    <a:pt x="24" y="65"/>
                    <a:pt x="23" y="67"/>
                    <a:pt x="22" y="67"/>
                  </a:cubicBezTo>
                  <a:cubicBezTo>
                    <a:pt x="21" y="66"/>
                    <a:pt x="22" y="64"/>
                    <a:pt x="22" y="64"/>
                  </a:cubicBezTo>
                  <a:cubicBezTo>
                    <a:pt x="23" y="63"/>
                    <a:pt x="24" y="61"/>
                    <a:pt x="24" y="60"/>
                  </a:cubicBezTo>
                  <a:cubicBezTo>
                    <a:pt x="23" y="60"/>
                    <a:pt x="22" y="61"/>
                    <a:pt x="21" y="60"/>
                  </a:cubicBezTo>
                  <a:cubicBezTo>
                    <a:pt x="22" y="59"/>
                    <a:pt x="23" y="57"/>
                    <a:pt x="22" y="55"/>
                  </a:cubicBezTo>
                  <a:cubicBezTo>
                    <a:pt x="21" y="56"/>
                    <a:pt x="19" y="56"/>
                    <a:pt x="20" y="54"/>
                  </a:cubicBezTo>
                  <a:cubicBezTo>
                    <a:pt x="20" y="53"/>
                    <a:pt x="21" y="52"/>
                    <a:pt x="20" y="51"/>
                  </a:cubicBezTo>
                  <a:cubicBezTo>
                    <a:pt x="20" y="51"/>
                    <a:pt x="19" y="52"/>
                    <a:pt x="19" y="53"/>
                  </a:cubicBezTo>
                  <a:cubicBezTo>
                    <a:pt x="19" y="54"/>
                    <a:pt x="19" y="54"/>
                    <a:pt x="19" y="54"/>
                  </a:cubicBezTo>
                  <a:close/>
                </a:path>
              </a:pathLst>
            </a:custGeom>
            <a:solidFill>
              <a:srgbClr val="CE8D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5"/>
              </p:custDataLst>
            </p:nvPr>
          </p:nvSpPr>
          <p:spPr>
            <a:xfrm>
              <a:off x="2651576" y="4506094"/>
              <a:ext cx="5070021" cy="1040513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lstStyle/>
            <a:p>
              <a:pPr>
                <a:lnSpc>
                  <a:spcPct val="130000"/>
                </a:lnSpc>
              </a:pPr>
              <a:endParaRPr lang="zh-CN" altLang="en-US" sz="2800" i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sp>
        <p:nvSpPr>
          <p:cNvPr id="29" name="五边形 28"/>
          <p:cNvSpPr/>
          <p:nvPr/>
        </p:nvSpPr>
        <p:spPr>
          <a:xfrm>
            <a:off x="1828165" y="1900555"/>
            <a:ext cx="6840855" cy="968375"/>
          </a:xfrm>
          <a:prstGeom prst="homePlate">
            <a:avLst/>
          </a:prstGeom>
          <a:solidFill>
            <a:srgbClr val="E7E8A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i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记录饮食日记有助于发现自身不耐受的饮食。</a:t>
            </a:r>
            <a:endParaRPr kumimoji="0" lang="zh-CN" altLang="en-US" sz="2800" b="1" i="1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1" name="五边形 30"/>
          <p:cNvSpPr/>
          <p:nvPr/>
        </p:nvSpPr>
        <p:spPr>
          <a:xfrm>
            <a:off x="1828165" y="4566285"/>
            <a:ext cx="6840855" cy="935990"/>
          </a:xfrm>
          <a:prstGeom prst="homePlate">
            <a:avLst/>
          </a:prstGeom>
          <a:solidFill>
            <a:srgbClr val="CCFF66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i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有助于医生、护士、营养师根据饮食日记反应的问题进行针对性饮食指导。</a:t>
            </a:r>
            <a:endParaRPr kumimoji="0" lang="zh-CN" altLang="en-US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1828165" y="3286760"/>
            <a:ext cx="4413250" cy="875665"/>
          </a:xfrm>
          <a:prstGeom prst="homePlate">
            <a:avLst/>
          </a:prstGeom>
          <a:solidFill>
            <a:srgbClr val="CCFF99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i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判断是否平衡膳食。</a:t>
            </a:r>
            <a:endParaRPr kumimoji="0" lang="zh-CN" altLang="en-US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ldLvl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31" grpId="0" animBg="1"/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12"/>
  <p:tag name="KSO_WM_SLIDE_ID" val="custom160112_18"/>
  <p:tag name="KSO_WM_SLIDE_INDEX" val="18"/>
  <p:tag name="KSO_WM_SLIDE_ITEM_CNT" val="4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228*154"/>
  <p:tag name="KSO_WM_SLIDE_SIZE" val="512*330"/>
  <p:tag name="KSO_WM_DIAGRAM_GROUP_CODE" val="l1-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i"/>
  <p:tag name="KSO_WM_UNIT_INDEX" val="1_4"/>
  <p:tag name="KSO_WM_UNIT_ID" val="custom160112_23*m_i*1_4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i"/>
  <p:tag name="KSO_WM_UNIT_INDEX" val="1_10"/>
  <p:tag name="KSO_WM_UNIT_ID" val="custom160112_18*l_i*1_10"/>
  <p:tag name="KSO_WM_UNIT_CLEAR" val="1"/>
  <p:tag name="KSO_WM_UNIT_LAYERLEVEL" val="1_1"/>
  <p:tag name="KSO_WM_DIAGRAM_GROUP_CODE" val="l1-2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i"/>
  <p:tag name="KSO_WM_UNIT_INDEX" val="1_11"/>
  <p:tag name="KSO_WM_UNIT_ID" val="custom160112_18*l_i*1_11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i"/>
  <p:tag name="KSO_WM_UNIT_INDEX" val="1_12"/>
  <p:tag name="KSO_WM_UNIT_ID" val="custom160112_18*l_i*1_12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h_f"/>
  <p:tag name="KSO_WM_UNIT_INDEX" val="1_4_1"/>
  <p:tag name="KSO_WM_UNIT_ID" val="custom160112_18*l_h_f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2"/>
  <p:tag name="KSO_WM_DIAGRAM_GROUP_CODE" val="l1-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i"/>
  <p:tag name="KSO_WM_UNIT_INDEX" val="1_7"/>
  <p:tag name="KSO_WM_UNIT_ID" val="custom160112_18*l_i*1_7"/>
  <p:tag name="KSO_WM_UNIT_CLEAR" val="1"/>
  <p:tag name="KSO_WM_UNIT_LAYERLEVEL" val="1_1"/>
  <p:tag name="KSO_WM_DIAGRAM_GROUP_CODE" val="l1-2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i"/>
  <p:tag name="KSO_WM_UNIT_INDEX" val="1_8"/>
  <p:tag name="KSO_WM_UNIT_ID" val="custom160112_18*l_i*1_8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i"/>
  <p:tag name="KSO_WM_UNIT_INDEX" val="1_9"/>
  <p:tag name="KSO_WM_UNIT_ID" val="custom160112_18*l_i*1_9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h_f"/>
  <p:tag name="KSO_WM_UNIT_INDEX" val="1_3_1"/>
  <p:tag name="KSO_WM_UNIT_ID" val="custom160112_18*l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2"/>
  <p:tag name="KSO_WM_DIAGRAM_GROUP_CODE" val="l1-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i"/>
  <p:tag name="KSO_WM_UNIT_INDEX" val="1_4"/>
  <p:tag name="KSO_WM_UNIT_ID" val="custom160112_18*l_i*1_4"/>
  <p:tag name="KSO_WM_UNIT_CLEAR" val="1"/>
  <p:tag name="KSO_WM_UNIT_LAYERLEVEL" val="1_1"/>
  <p:tag name="KSO_WM_DIAGRAM_GROUP_CODE" val="l1-2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i"/>
  <p:tag name="KSO_WM_UNIT_INDEX" val="1_5"/>
  <p:tag name="KSO_WM_UNIT_ID" val="custom160112_23*m_i*1_5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USESOURCEFORMAT_APPLY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i"/>
  <p:tag name="KSO_WM_UNIT_INDEX" val="1_5"/>
  <p:tag name="KSO_WM_UNIT_ID" val="custom160112_18*l_i*1_5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i"/>
  <p:tag name="KSO_WM_UNIT_INDEX" val="1_6"/>
  <p:tag name="KSO_WM_UNIT_ID" val="custom160112_18*l_i*1_6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h_f"/>
  <p:tag name="KSO_WM_UNIT_INDEX" val="1_2_1"/>
  <p:tag name="KSO_WM_UNIT_ID" val="custom160112_18*l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2"/>
  <p:tag name="KSO_WM_DIAGRAM_GROUP_CODE" val="l1-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i"/>
  <p:tag name="KSO_WM_UNIT_INDEX" val="1_1"/>
  <p:tag name="KSO_WM_UNIT_ID" val="custom160112_18*l_i*1_1"/>
  <p:tag name="KSO_WM_UNIT_CLEAR" val="1"/>
  <p:tag name="KSO_WM_UNIT_LAYERLEVEL" val="1_1"/>
  <p:tag name="KSO_WM_DIAGRAM_GROUP_CODE" val="l1-2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i"/>
  <p:tag name="KSO_WM_UNIT_INDEX" val="1_2"/>
  <p:tag name="KSO_WM_UNIT_ID" val="custom160112_18*l_i*1_2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i"/>
  <p:tag name="KSO_WM_UNIT_INDEX" val="1_3"/>
  <p:tag name="KSO_WM_UNIT_ID" val="custom160112_18*l_i*1_3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l_h_f"/>
  <p:tag name="KSO_WM_UNIT_INDEX" val="1_1_1"/>
  <p:tag name="KSO_WM_UNIT_ID" val="custom160112_18*l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UNIT_PRESET_TEXT_LEN" val="12"/>
  <p:tag name="KSO_WM_DIAGRAM_GROUP_CODE" val="l1-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f"/>
  <p:tag name="KSO_WM_UNIT_INDEX" val="1"/>
  <p:tag name="KSO_WM_UNIT_ID" val="custom160112_13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43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43_3*i*5"/>
  <p:tag name="KSO_WM_TEMPLATE_CATEGORY" val="diagram"/>
  <p:tag name="KSO_WM_TEMPLATE_INDEX" val="243"/>
  <p:tag name="KSO_WM_UNIT_INDEX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i"/>
  <p:tag name="KSO_WM_UNIT_INDEX" val="1_5"/>
  <p:tag name="KSO_WM_UNIT_ID" val="custom160112_23*m_i*1_5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USESOURCEFORMAT_APPLY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43_3*i*10"/>
  <p:tag name="KSO_WM_TEMPLATE_CATEGORY" val="diagram"/>
  <p:tag name="KSO_WM_TEMPLATE_INDEX" val="243"/>
  <p:tag name="KSO_WM_UNIT_INDEX" val="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43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43"/>
  <p:tag name="KSO_WM_UNIT_TYPE" val="l_h_f"/>
  <p:tag name="KSO_WM_UNIT_INDEX" val="1_3_1"/>
  <p:tag name="KSO_WM_UNIT_ID" val="260*l_h_f*1_3_1"/>
  <p:tag name="KSO_WM_UNIT_CLEAR" val="1"/>
  <p:tag name="KSO_WM_UNIT_LAYERLEVEL" val="1_1_1"/>
  <p:tag name="KSO_WM_UNIT_VALUE" val="66"/>
  <p:tag name="KSO_WM_UNIT_HIGHLIGHT" val="0"/>
  <p:tag name="KSO_WM_UNIT_COMPATIBLE" val="0"/>
  <p:tag name="KSO_WM_BEAUTIFY_FLAG" val="#wm#"/>
  <p:tag name="KSO_WM_UNIT_PRESET_TEXT_INDEX" val="4"/>
  <p:tag name="KSO_WM_UNIT_PRESET_TEXT_LEN" val="80"/>
  <p:tag name="KSO_WM_DIAGRAM_GROUP_CODE" val="l1-1"/>
  <p:tag name="KSO_WM_UNIT_TEXT_FILL_FORE_SCHEMECOLOR_INDEX" val="14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43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43"/>
  <p:tag name="KSO_WM_UNIT_TYPE" val="l_h_f"/>
  <p:tag name="KSO_WM_UNIT_INDEX" val="1_2_1"/>
  <p:tag name="KSO_WM_UNIT_ID" val="260*l_h_f*1_2_1"/>
  <p:tag name="KSO_WM_UNIT_CLEAR" val="1"/>
  <p:tag name="KSO_WM_UNIT_LAYERLEVEL" val="1_1_1"/>
  <p:tag name="KSO_WM_UNIT_VALUE" val="66"/>
  <p:tag name="KSO_WM_UNIT_HIGHLIGHT" val="0"/>
  <p:tag name="KSO_WM_UNIT_COMPATIBLE" val="0"/>
  <p:tag name="KSO_WM_BEAUTIFY_FLAG" val="#wm#"/>
  <p:tag name="KSO_WM_UNIT_PRESET_TEXT_INDEX" val="4"/>
  <p:tag name="KSO_WM_UNIT_PRESET_TEXT_LEN" val="80"/>
  <p:tag name="KSO_WM_DIAGRAM_GROUP_CODE" val="l1-1"/>
  <p:tag name="KSO_WM_UNIT_TEXT_FILL_FORE_SCHEMECOLOR_INDEX" val="14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12_18*i*0"/>
  <p:tag name="KSO_WM_TEMPLATE_CATEGORY" val="custom"/>
  <p:tag name="KSO_WM_TEMPLATE_INDEX" val="160112"/>
  <p:tag name="KSO_WM_UNIT_INDEX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12_18*i*9"/>
  <p:tag name="KSO_WM_TEMPLATE_CATEGORY" val="custom"/>
  <p:tag name="KSO_WM_TEMPLATE_INDEX" val="160112"/>
  <p:tag name="KSO_WM_UNIT_INDEX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12_18*i*18"/>
  <p:tag name="KSO_WM_TEMPLATE_CATEGORY" val="custom"/>
  <p:tag name="KSO_WM_TEMPLATE_INDEX" val="160112"/>
  <p:tag name="KSO_WM_UNIT_INDEX" val="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12_18*i*27"/>
  <p:tag name="KSO_WM_TEMPLATE_CATEGORY" val="custom"/>
  <p:tag name="KSO_WM_TEMPLATE_INDEX" val="160112"/>
  <p:tag name="KSO_WM_UNIT_INDEX" val="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a"/>
  <p:tag name="KSO_WM_UNIT_INDEX" val="1"/>
  <p:tag name="KSO_WM_UNIT_ID" val="custom160112_18*a*1"/>
  <p:tag name="KSO_WM_UNIT_CLEAR" val="1"/>
  <p:tag name="KSO_WM_UNIT_LAYERLEVEL" val="1"/>
  <p:tag name="KSO_WM_UNIT_VALUE" val="2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i"/>
  <p:tag name="KSO_WM_UNIT_INDEX" val="1_4"/>
  <p:tag name="KSO_WM_UNIT_ID" val="custom160112_23*m_i*1_4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USESOURCEFORMAT_APPLY" val="1"/>
</p:tagLst>
</file>

<file path=ppt/theme/theme1.xml><?xml version="1.0" encoding="utf-8"?>
<a:theme xmlns:a="http://schemas.openxmlformats.org/drawingml/2006/main" name="Stream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Stream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716</Words>
  <Application>Microsoft Office PowerPoint</Application>
  <PresentationFormat>全屏显示(4:3)</PresentationFormat>
  <Paragraphs>139</Paragraphs>
  <Slides>13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Stream</vt:lpstr>
      <vt:lpstr>做自己的饮食管理员</vt:lpstr>
      <vt:lpstr>珍馐当前，不可辜负！</vt:lpstr>
      <vt:lpstr>PowerPoint 演示文稿</vt:lpstr>
      <vt:lpstr>PowerPoint 演示文稿</vt:lpstr>
      <vt:lpstr>  总的原则：种类丰富，富有营养 </vt:lpstr>
      <vt:lpstr>PowerPoint 演示文稿</vt:lpstr>
      <vt:lpstr>PowerPoint 演示文稿</vt:lpstr>
      <vt:lpstr>PowerPoint 演示文稿</vt:lpstr>
      <vt:lpstr>为什么要做饮食日记</vt:lpstr>
      <vt:lpstr>什么是饮食日记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北大医院护理部</dc:creator>
  <cp:lastModifiedBy>Sky123.Org</cp:lastModifiedBy>
  <cp:revision>2071</cp:revision>
  <dcterms:created xsi:type="dcterms:W3CDTF">2005-12-01T06:02:00Z</dcterms:created>
  <dcterms:modified xsi:type="dcterms:W3CDTF">2008-12-31T16:26:44Z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